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63" r:id="rId2"/>
    <p:sldId id="258" r:id="rId3"/>
    <p:sldId id="261" r:id="rId4"/>
    <p:sldId id="262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43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0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3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8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4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0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62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6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3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25A0E4C-D77A-428B-B467-2F54306E85D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339B52B-368E-464D-ADCE-CD1DE4C33DD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16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Price Negotiation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95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Target –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Electronic Databases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Access through campus library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Research profit margin for </a:t>
            </a:r>
            <a:r>
              <a:rPr lang="en-US" dirty="0" smtClean="0">
                <a:solidFill>
                  <a:schemeClr val="tx1"/>
                </a:solidFill>
              </a:rPr>
              <a:t>the industry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Outside sources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Raw materials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Public contracts?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Bid responses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Level of detail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Breakdown</a:t>
            </a:r>
          </a:p>
          <a:p>
            <a:pPr lvl="1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34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Target –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IBIS World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Review profit margin, price trends, buyer power</a:t>
            </a:r>
          </a:p>
          <a:p>
            <a:r>
              <a:rPr lang="en-US" dirty="0">
                <a:solidFill>
                  <a:schemeClr val="tx1"/>
                </a:solidFill>
              </a:rPr>
              <a:t>Outside sources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Raw materials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Public contracts?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Bid responses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Level of detail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Breakdown</a:t>
            </a:r>
          </a:p>
          <a:p>
            <a:pPr lvl="1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Target –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IBIS World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Review profit margin, price trends, buyer power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Outside sources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Raw materials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Public contracts?</a:t>
            </a:r>
          </a:p>
          <a:p>
            <a:r>
              <a:rPr lang="en-US" dirty="0" smtClean="0"/>
              <a:t>Bid responses</a:t>
            </a:r>
          </a:p>
          <a:p>
            <a:pPr lvl="1"/>
            <a:r>
              <a:rPr lang="en-US" dirty="0" smtClean="0"/>
              <a:t>Level of detail</a:t>
            </a:r>
          </a:p>
          <a:p>
            <a:pPr lvl="1"/>
            <a:r>
              <a:rPr lang="en-US" dirty="0" smtClean="0"/>
              <a:t>Breakdown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2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 Price: low bid</a:t>
            </a:r>
          </a:p>
          <a:p>
            <a:r>
              <a:rPr lang="en-US" dirty="0" smtClean="0"/>
              <a:t>Target Discount: </a:t>
            </a:r>
            <a:r>
              <a:rPr lang="en-US" dirty="0"/>
              <a:t>f</a:t>
            </a:r>
            <a:r>
              <a:rPr lang="en-US" dirty="0" smtClean="0"/>
              <a:t>uzzy percentage</a:t>
            </a:r>
          </a:p>
          <a:p>
            <a:r>
              <a:rPr lang="en-US" dirty="0" smtClean="0"/>
              <a:t>Target Price: automatically calculates</a:t>
            </a:r>
          </a:p>
          <a:p>
            <a:endParaRPr lang="en-US" dirty="0"/>
          </a:p>
          <a:p>
            <a:r>
              <a:rPr lang="en-US" dirty="0" smtClean="0"/>
              <a:t>Copy target price from </a:t>
            </a:r>
            <a:r>
              <a:rPr lang="en-US" dirty="0" smtClean="0"/>
              <a:t>the </a:t>
            </a:r>
            <a:r>
              <a:rPr lang="en-US" dirty="0" smtClean="0"/>
              <a:t>calculated </a:t>
            </a:r>
            <a:r>
              <a:rPr lang="en-US" dirty="0" smtClean="0"/>
              <a:t>column</a:t>
            </a:r>
          </a:p>
          <a:p>
            <a:r>
              <a:rPr lang="en-US" dirty="0" smtClean="0"/>
              <a:t>Paste (only values, not formula) </a:t>
            </a:r>
            <a:r>
              <a:rPr lang="en-US" dirty="0" smtClean="0"/>
              <a:t>to </a:t>
            </a:r>
            <a:r>
              <a:rPr lang="en-US" dirty="0" smtClean="0"/>
              <a:t>the </a:t>
            </a:r>
            <a:r>
              <a:rPr lang="en-US" dirty="0" smtClean="0"/>
              <a:t>target column. </a:t>
            </a:r>
            <a:r>
              <a:rPr lang="en-US" dirty="0" smtClean="0"/>
              <a:t>Save.</a:t>
            </a:r>
          </a:p>
          <a:p>
            <a:r>
              <a:rPr lang="en-US" dirty="0" smtClean="0"/>
              <a:t>Delete the </a:t>
            </a:r>
            <a:r>
              <a:rPr lang="en-US" dirty="0" smtClean="0"/>
              <a:t>columns marked for deletion and </a:t>
            </a:r>
            <a:r>
              <a:rPr lang="en-US" dirty="0" smtClean="0"/>
              <a:t>save </a:t>
            </a:r>
            <a:r>
              <a:rPr lang="en-US" dirty="0" smtClean="0"/>
              <a:t>an additional, final</a:t>
            </a:r>
            <a:r>
              <a:rPr lang="en-US" dirty="0" smtClean="0"/>
              <a:t> </a:t>
            </a:r>
            <a:r>
              <a:rPr lang="en-US" dirty="0" smtClean="0"/>
              <a:t>copy.</a:t>
            </a:r>
          </a:p>
          <a:p>
            <a:r>
              <a:rPr lang="en-US" dirty="0" smtClean="0"/>
              <a:t>Send final copy to vendors.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3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Price Negotiation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Bid closes</a:t>
            </a:r>
          </a:p>
          <a:p>
            <a:r>
              <a:rPr lang="en-US" dirty="0" smtClean="0"/>
              <a:t>2. Open &amp; review responses</a:t>
            </a:r>
          </a:p>
          <a:p>
            <a:r>
              <a:rPr lang="en-US" dirty="0" smtClean="0"/>
              <a:t>3. Send TPN worksheet and letter </a:t>
            </a:r>
          </a:p>
          <a:p>
            <a:r>
              <a:rPr lang="en-US" dirty="0" smtClean="0"/>
              <a:t>5. Revise award worksheet</a:t>
            </a:r>
          </a:p>
          <a:p>
            <a:r>
              <a:rPr lang="en-US" dirty="0" smtClean="0"/>
              <a:t>6. Send to department</a:t>
            </a:r>
          </a:p>
          <a:p>
            <a:r>
              <a:rPr lang="en-US" dirty="0" smtClean="0"/>
              <a:t>7. Award</a:t>
            </a:r>
          </a:p>
          <a:p>
            <a:r>
              <a:rPr lang="en-US" dirty="0" smtClean="0"/>
              <a:t>8. Log savings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1271</TotalTime>
  <Words>184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Target Price Negotiation</vt:lpstr>
      <vt:lpstr>Setting Target – Research</vt:lpstr>
      <vt:lpstr>Setting Target – Research</vt:lpstr>
      <vt:lpstr>Setting Target – Research</vt:lpstr>
      <vt:lpstr>Worksheet</vt:lpstr>
      <vt:lpstr>Target Price Negotiation Process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Price Negotiation</dc:title>
  <dc:creator>HOLLIDAY, RYAN EDWARD</dc:creator>
  <cp:lastModifiedBy>HOLLIDAY, RYAN EDWARD</cp:lastModifiedBy>
  <cp:revision>18</cp:revision>
  <dcterms:created xsi:type="dcterms:W3CDTF">2016-04-01T19:29:54Z</dcterms:created>
  <dcterms:modified xsi:type="dcterms:W3CDTF">2016-06-21T13:41:41Z</dcterms:modified>
</cp:coreProperties>
</file>