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9.xml" ContentType="application/vnd.openxmlformats-officedocument.theme+xml"/>
  <Override PartName="/ppt/slideLayouts/slideLayout3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708" r:id="rId5"/>
    <p:sldMasterId id="2147483719" r:id="rId6"/>
    <p:sldMasterId id="2147483699" r:id="rId7"/>
    <p:sldMasterId id="2147483648" r:id="rId8"/>
    <p:sldMasterId id="2147483676" r:id="rId9"/>
    <p:sldMasterId id="2147483683" r:id="rId10"/>
    <p:sldMasterId id="2147483661" r:id="rId11"/>
    <p:sldMasterId id="2147483694" r:id="rId12"/>
    <p:sldMasterId id="2147483696" r:id="rId13"/>
  </p:sldMasterIdLst>
  <p:notesMasterIdLst>
    <p:notesMasterId r:id="rId60"/>
  </p:notesMasterIdLst>
  <p:handoutMasterIdLst>
    <p:handoutMasterId r:id="rId61"/>
  </p:handoutMasterIdLst>
  <p:sldIdLst>
    <p:sldId id="256" r:id="rId14"/>
    <p:sldId id="294" r:id="rId15"/>
    <p:sldId id="295" r:id="rId16"/>
    <p:sldId id="319" r:id="rId17"/>
    <p:sldId id="344" r:id="rId18"/>
    <p:sldId id="352" r:id="rId19"/>
    <p:sldId id="321" r:id="rId20"/>
    <p:sldId id="356" r:id="rId21"/>
    <p:sldId id="371" r:id="rId22"/>
    <p:sldId id="346" r:id="rId23"/>
    <p:sldId id="359" r:id="rId24"/>
    <p:sldId id="305" r:id="rId25"/>
    <p:sldId id="306" r:id="rId26"/>
    <p:sldId id="360" r:id="rId27"/>
    <p:sldId id="354" r:id="rId28"/>
    <p:sldId id="309" r:id="rId29"/>
    <p:sldId id="362" r:id="rId30"/>
    <p:sldId id="363" r:id="rId31"/>
    <p:sldId id="364" r:id="rId32"/>
    <p:sldId id="365" r:id="rId33"/>
    <p:sldId id="366" r:id="rId34"/>
    <p:sldId id="367" r:id="rId35"/>
    <p:sldId id="368" r:id="rId36"/>
    <p:sldId id="369" r:id="rId37"/>
    <p:sldId id="370" r:id="rId38"/>
    <p:sldId id="374" r:id="rId39"/>
    <p:sldId id="375" r:id="rId40"/>
    <p:sldId id="377" r:id="rId41"/>
    <p:sldId id="378" r:id="rId42"/>
    <p:sldId id="379" r:id="rId43"/>
    <p:sldId id="380" r:id="rId44"/>
    <p:sldId id="304" r:id="rId45"/>
    <p:sldId id="311" r:id="rId46"/>
    <p:sldId id="347" r:id="rId47"/>
    <p:sldId id="361" r:id="rId48"/>
    <p:sldId id="338" r:id="rId49"/>
    <p:sldId id="337" r:id="rId50"/>
    <p:sldId id="339" r:id="rId51"/>
    <p:sldId id="372" r:id="rId52"/>
    <p:sldId id="340" r:id="rId53"/>
    <p:sldId id="341" r:id="rId54"/>
    <p:sldId id="373" r:id="rId55"/>
    <p:sldId id="342" r:id="rId56"/>
    <p:sldId id="300" r:id="rId57"/>
    <p:sldId id="343" r:id="rId58"/>
    <p:sldId id="29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ugh, Ryan" initials="HR" lastIdx="5" clrIdx="0">
    <p:extLst>
      <p:ext uri="{19B8F6BF-5375-455C-9EA6-DF929625EA0E}">
        <p15:presenceInfo xmlns:p15="http://schemas.microsoft.com/office/powerpoint/2012/main" userId="S-1-5-21-1407069837-2091007605-538272213-31605669" providerId="AD"/>
      </p:ext>
    </p:extLst>
  </p:cmAuthor>
  <p:cmAuthor id="2" name="Blackmarr, Steve" initials="BS" lastIdx="1" clrIdx="1">
    <p:extLst>
      <p:ext uri="{19B8F6BF-5375-455C-9EA6-DF929625EA0E}">
        <p15:presenceInfo xmlns:p15="http://schemas.microsoft.com/office/powerpoint/2012/main" userId="S-1-5-21-1407069837-2091007605-538272213-270614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CCEC"/>
    <a:srgbClr val="182947"/>
    <a:srgbClr val="FAFFFF"/>
    <a:srgbClr val="4474A3"/>
    <a:srgbClr val="F4F4F5"/>
    <a:srgbClr val="36C2B4"/>
    <a:srgbClr val="FF7676"/>
    <a:srgbClr val="101C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05"/>
    <p:restoredTop sz="94141"/>
  </p:normalViewPr>
  <p:slideViewPr>
    <p:cSldViewPr snapToGrid="0" snapToObjects="1">
      <p:cViewPr varScale="1">
        <p:scale>
          <a:sx n="56" d="100"/>
          <a:sy n="56" d="100"/>
        </p:scale>
        <p:origin x="24" y="31"/>
      </p:cViewPr>
      <p:guideLst/>
    </p:cSldViewPr>
  </p:slideViewPr>
  <p:notesTextViewPr>
    <p:cViewPr>
      <p:scale>
        <a:sx n="1" d="1"/>
        <a:sy n="1" d="1"/>
      </p:scale>
      <p:origin x="0" y="0"/>
    </p:cViewPr>
  </p:notesTextViewPr>
  <p:notesViewPr>
    <p:cSldViewPr snapToGrid="0" snapToObjects="1">
      <p:cViewPr varScale="1">
        <p:scale>
          <a:sx n="114" d="100"/>
          <a:sy n="114" d="100"/>
        </p:scale>
        <p:origin x="352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FCED7B29-7F87-2345-8569-0D4E74C42D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CAFA6244-C461-244B-B5BF-44B0C746AB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49F6C9-2B3B-1045-9A01-F8D5A4C477B5}" type="datetimeFigureOut">
              <a:rPr lang="en-US" smtClean="0"/>
              <a:t>12/6/2019</a:t>
            </a:fld>
            <a:endParaRPr lang="en-US"/>
          </a:p>
        </p:txBody>
      </p:sp>
      <p:sp>
        <p:nvSpPr>
          <p:cNvPr id="4" name="Footer Placeholder 3">
            <a:extLst>
              <a:ext uri="{FF2B5EF4-FFF2-40B4-BE49-F238E27FC236}">
                <a16:creationId xmlns="" xmlns:a16="http://schemas.microsoft.com/office/drawing/2014/main" id="{C55DFE63-7FBC-0345-9573-0174685549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5BACA74E-6F09-9445-9E47-22A50A0B2E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277024-0F3E-9546-A197-D7C591907AC9}" type="slidenum">
              <a:rPr lang="en-US" smtClean="0"/>
              <a:t>‹#›</a:t>
            </a:fld>
            <a:endParaRPr lang="en-US"/>
          </a:p>
        </p:txBody>
      </p:sp>
    </p:spTree>
    <p:extLst>
      <p:ext uri="{BB962C8B-B14F-4D97-AF65-F5344CB8AC3E}">
        <p14:creationId xmlns:p14="http://schemas.microsoft.com/office/powerpoint/2010/main" val="1105621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A2336F-D7D1-2D45-97A8-5940AAC9E909}" type="datetimeFigureOut">
              <a:rPr lang="en-US" smtClean="0"/>
              <a:t>12/6/2019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D6F9C-AB60-6C45-BEBD-6BB2373F22D8}" type="slidenum">
              <a:rPr lang="en-US" smtClean="0"/>
              <a:t>‹#›</a:t>
            </a:fld>
            <a:endParaRPr lang="en-US"/>
          </a:p>
        </p:txBody>
      </p:sp>
    </p:spTree>
    <p:extLst>
      <p:ext uri="{BB962C8B-B14F-4D97-AF65-F5344CB8AC3E}">
        <p14:creationId xmlns:p14="http://schemas.microsoft.com/office/powerpoint/2010/main" val="1809351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101C32"/>
                </a:solidFill>
              </a:rPr>
              <a:t>We simply preferred items based on the most frequently purchased items-</a:t>
            </a:r>
            <a:r>
              <a:rPr lang="en-US" sz="1200" baseline="0" dirty="0" smtClean="0">
                <a:solidFill>
                  <a:srgbClr val="101C32"/>
                </a:solidFill>
              </a:rPr>
              <a:t> add or remove based on the reason why. Ex: preferred this item because it is the item we are standardizing on.  Moved box over search low to high</a:t>
            </a:r>
            <a:endParaRPr lang="en-US" dirty="0"/>
          </a:p>
        </p:txBody>
      </p:sp>
      <p:sp>
        <p:nvSpPr>
          <p:cNvPr id="4" name="Slide Number Placeholder 3"/>
          <p:cNvSpPr>
            <a:spLocks noGrp="1"/>
          </p:cNvSpPr>
          <p:nvPr>
            <p:ph type="sldNum" sz="quarter" idx="10"/>
          </p:nvPr>
        </p:nvSpPr>
        <p:spPr/>
        <p:txBody>
          <a:bodyPr/>
          <a:lstStyle/>
          <a:p>
            <a:fld id="{592D6F9C-AB60-6C45-BEBD-6BB2373F22D8}" type="slidenum">
              <a:rPr lang="en-US" smtClean="0"/>
              <a:t>14</a:t>
            </a:fld>
            <a:endParaRPr lang="en-US"/>
          </a:p>
        </p:txBody>
      </p:sp>
    </p:spTree>
    <p:extLst>
      <p:ext uri="{BB962C8B-B14F-4D97-AF65-F5344CB8AC3E}">
        <p14:creationId xmlns:p14="http://schemas.microsoft.com/office/powerpoint/2010/main" val="214911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094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Background -Content &amp; Icons - V2">
    <p:spTree>
      <p:nvGrpSpPr>
        <p:cNvPr id="1" name=""/>
        <p:cNvGrpSpPr/>
        <p:nvPr/>
      </p:nvGrpSpPr>
      <p:grpSpPr>
        <a:xfrm>
          <a:off x="0" y="0"/>
          <a:ext cx="0" cy="0"/>
          <a:chOff x="0" y="0"/>
          <a:chExt cx="0" cy="0"/>
        </a:xfrm>
      </p:grpSpPr>
      <p:sp>
        <p:nvSpPr>
          <p:cNvPr id="11" name="Oval 10">
            <a:extLst>
              <a:ext uri="{FF2B5EF4-FFF2-40B4-BE49-F238E27FC236}">
                <a16:creationId xmlns="" xmlns:a16="http://schemas.microsoft.com/office/drawing/2014/main" id="{BC977420-095B-2942-8DA8-F0BA76693050}"/>
              </a:ext>
            </a:extLst>
          </p:cNvPr>
          <p:cNvSpPr/>
          <p:nvPr userDrawn="1"/>
        </p:nvSpPr>
        <p:spPr>
          <a:xfrm>
            <a:off x="5327333" y="-11699557"/>
            <a:ext cx="17114520" cy="1711452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 xmlns:a16="http://schemas.microsoft.com/office/drawing/2014/main" id="{B2FF41D2-4F48-0546-B53D-99C9D11B46BB}"/>
              </a:ext>
            </a:extLst>
          </p:cNvPr>
          <p:cNvSpPr>
            <a:spLocks noGrp="1"/>
          </p:cNvSpPr>
          <p:nvPr>
            <p:ph type="title" hasCustomPrompt="1"/>
          </p:nvPr>
        </p:nvSpPr>
        <p:spPr>
          <a:xfrm>
            <a:off x="829777" y="439839"/>
            <a:ext cx="10511991" cy="1164372"/>
          </a:xfrm>
        </p:spPr>
        <p:txBody>
          <a:bodyPr anchor="t" anchorCtr="0"/>
          <a:lstStyle/>
          <a:p>
            <a:r>
              <a:rPr lang="en-US" dirty="0"/>
              <a:t>Title Slide</a:t>
            </a:r>
          </a:p>
        </p:txBody>
      </p:sp>
      <p:sp>
        <p:nvSpPr>
          <p:cNvPr id="3" name="Text Placeholder 2">
            <a:extLst>
              <a:ext uri="{FF2B5EF4-FFF2-40B4-BE49-F238E27FC236}">
                <a16:creationId xmlns="" xmlns:a16="http://schemas.microsoft.com/office/drawing/2014/main" id="{3D5C3CD3-B93E-1E4B-A0E4-B0064BAEC95E}"/>
              </a:ext>
            </a:extLst>
          </p:cNvPr>
          <p:cNvSpPr>
            <a:spLocks noGrp="1"/>
          </p:cNvSpPr>
          <p:nvPr>
            <p:ph type="body" sz="quarter" idx="10"/>
          </p:nvPr>
        </p:nvSpPr>
        <p:spPr>
          <a:xfrm>
            <a:off x="2536761" y="2521166"/>
            <a:ext cx="7405116" cy="593509"/>
          </a:xfrm>
        </p:spPr>
        <p:txBody>
          <a:bodyPr numCol="1" spcCol="347472"/>
          <a:lstStyle>
            <a:lvl1pPr algn="l">
              <a:defRPr sz="1600"/>
            </a:lvl1pPr>
            <a:lvl2pPr algn="l">
              <a:spcAft>
                <a:spcPts val="800"/>
              </a:spcAft>
              <a:defRPr b="0" i="0">
                <a:latin typeface="Amazon Ember Light" panose="02000000000000000000" pitchFamily="2" charset="0"/>
                <a:ea typeface="Amazon Ember Light" panose="02000000000000000000" pitchFamily="2" charset="0"/>
              </a:defRPr>
            </a:lvl2pPr>
            <a:lvl3pPr algn="l">
              <a:defRPr b="0" i="0">
                <a:latin typeface="Amazon Ember Light" panose="02000000000000000000" pitchFamily="2" charset="0"/>
                <a:ea typeface="Amazon Ember Light" panose="02000000000000000000" pitchFamily="2" charset="0"/>
              </a:defRPr>
            </a:lvl3pPr>
            <a:lvl4pPr algn="l">
              <a:defRPr b="0" i="0">
                <a:latin typeface="Amazon Ember Light" panose="02000000000000000000" pitchFamily="2" charset="0"/>
                <a:ea typeface="Amazon Ember Light" panose="02000000000000000000" pitchFamily="2" charset="0"/>
              </a:defRPr>
            </a:lvl4pPr>
            <a:lvl5pPr algn="l">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 xmlns:a16="http://schemas.microsoft.com/office/drawing/2014/main" id="{3F857199-165F-6848-B3B1-DF80CA7679ED}"/>
              </a:ext>
            </a:extLst>
          </p:cNvPr>
          <p:cNvSpPr>
            <a:spLocks noGrp="1"/>
          </p:cNvSpPr>
          <p:nvPr>
            <p:ph type="pic" sz="quarter" idx="11"/>
          </p:nvPr>
        </p:nvSpPr>
        <p:spPr>
          <a:xfrm>
            <a:off x="926018" y="2306854"/>
            <a:ext cx="1084262" cy="1084263"/>
          </a:xfrm>
        </p:spPr>
        <p:txBody>
          <a:bodyPr/>
          <a:lstStyle/>
          <a:p>
            <a:endParaRPr lang="en-US"/>
          </a:p>
        </p:txBody>
      </p:sp>
      <p:sp>
        <p:nvSpPr>
          <p:cNvPr id="18" name="Text Placeholder 2">
            <a:extLst>
              <a:ext uri="{FF2B5EF4-FFF2-40B4-BE49-F238E27FC236}">
                <a16:creationId xmlns="" xmlns:a16="http://schemas.microsoft.com/office/drawing/2014/main" id="{B1F38B45-D24A-DA41-A44F-4F12ABC1D7D1}"/>
              </a:ext>
            </a:extLst>
          </p:cNvPr>
          <p:cNvSpPr>
            <a:spLocks noGrp="1"/>
          </p:cNvSpPr>
          <p:nvPr>
            <p:ph type="body" sz="quarter" idx="12"/>
          </p:nvPr>
        </p:nvSpPr>
        <p:spPr>
          <a:xfrm>
            <a:off x="2536761" y="4457129"/>
            <a:ext cx="7405116" cy="672084"/>
          </a:xfrm>
        </p:spPr>
        <p:txBody>
          <a:bodyPr numCol="1" spcCol="347472"/>
          <a:lstStyle>
            <a:lvl1pPr algn="l">
              <a:defRPr sz="1600"/>
            </a:lvl1pPr>
            <a:lvl2pPr algn="l">
              <a:spcAft>
                <a:spcPts val="800"/>
              </a:spcAft>
              <a:defRPr b="0" i="0">
                <a:latin typeface="Amazon Ember Light" panose="02000000000000000000" pitchFamily="2" charset="0"/>
                <a:ea typeface="Amazon Ember Light" panose="02000000000000000000" pitchFamily="2" charset="0"/>
              </a:defRPr>
            </a:lvl2pPr>
            <a:lvl3pPr algn="l">
              <a:defRPr b="0" i="0">
                <a:latin typeface="Amazon Ember Light" panose="02000000000000000000" pitchFamily="2" charset="0"/>
                <a:ea typeface="Amazon Ember Light" panose="02000000000000000000" pitchFamily="2" charset="0"/>
              </a:defRPr>
            </a:lvl3pPr>
            <a:lvl4pPr algn="l">
              <a:defRPr b="0" i="0">
                <a:latin typeface="Amazon Ember Light" panose="02000000000000000000" pitchFamily="2" charset="0"/>
                <a:ea typeface="Amazon Ember Light" panose="02000000000000000000" pitchFamily="2" charset="0"/>
              </a:defRPr>
            </a:lvl4pPr>
            <a:lvl5pPr algn="l">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3">
            <a:extLst>
              <a:ext uri="{FF2B5EF4-FFF2-40B4-BE49-F238E27FC236}">
                <a16:creationId xmlns="" xmlns:a16="http://schemas.microsoft.com/office/drawing/2014/main" id="{AB6D5589-9C2E-4D47-A397-A92810DACCAA}"/>
              </a:ext>
            </a:extLst>
          </p:cNvPr>
          <p:cNvSpPr>
            <a:spLocks noGrp="1"/>
          </p:cNvSpPr>
          <p:nvPr>
            <p:ph type="pic" sz="quarter" idx="13"/>
          </p:nvPr>
        </p:nvSpPr>
        <p:spPr>
          <a:xfrm>
            <a:off x="926018" y="4242816"/>
            <a:ext cx="1084262" cy="1084263"/>
          </a:xfrm>
        </p:spPr>
        <p:txBody>
          <a:bodyPr/>
          <a:lstStyle/>
          <a:p>
            <a:endParaRPr lang="en-US"/>
          </a:p>
        </p:txBody>
      </p:sp>
      <p:sp>
        <p:nvSpPr>
          <p:cNvPr id="12" name="Solid Title Slide">
            <a:extLst>
              <a:ext uri="{FF2B5EF4-FFF2-40B4-BE49-F238E27FC236}">
                <a16:creationId xmlns="" xmlns:a16="http://schemas.microsoft.com/office/drawing/2014/main" id="{F47CD0E2-894B-2646-A2A8-703CF5AB27BD}"/>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Tree>
    <p:extLst>
      <p:ext uri="{BB962C8B-B14F-4D97-AF65-F5344CB8AC3E}">
        <p14:creationId xmlns:p14="http://schemas.microsoft.com/office/powerpoint/2010/main" val="147241928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Background -Content + Image">
    <p:spTree>
      <p:nvGrpSpPr>
        <p:cNvPr id="1" name=""/>
        <p:cNvGrpSpPr/>
        <p:nvPr/>
      </p:nvGrpSpPr>
      <p:grpSpPr>
        <a:xfrm>
          <a:off x="0" y="0"/>
          <a:ext cx="0" cy="0"/>
          <a:chOff x="0" y="0"/>
          <a:chExt cx="0" cy="0"/>
        </a:xfrm>
      </p:grpSpPr>
      <p:sp>
        <p:nvSpPr>
          <p:cNvPr id="7" name="AMAZON CONFIDENTIAL">
            <a:extLst>
              <a:ext uri="{FF2B5EF4-FFF2-40B4-BE49-F238E27FC236}">
                <a16:creationId xmlns=""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6" name="Title 5">
            <a:extLst>
              <a:ext uri="{FF2B5EF4-FFF2-40B4-BE49-F238E27FC236}">
                <a16:creationId xmlns="" xmlns:a16="http://schemas.microsoft.com/office/drawing/2014/main" id="{B2FF41D2-4F48-0546-B53D-99C9D11B46BB}"/>
              </a:ext>
            </a:extLst>
          </p:cNvPr>
          <p:cNvSpPr>
            <a:spLocks noGrp="1"/>
          </p:cNvSpPr>
          <p:nvPr>
            <p:ph type="title" hasCustomPrompt="1"/>
          </p:nvPr>
        </p:nvSpPr>
        <p:spPr>
          <a:xfrm>
            <a:off x="806628" y="439838"/>
            <a:ext cx="1832400" cy="2708475"/>
          </a:xfrm>
        </p:spPr>
        <p:txBody>
          <a:bodyPr anchor="t" anchorCtr="0"/>
          <a:lstStyle>
            <a:lvl1pPr>
              <a:lnSpc>
                <a:spcPct val="90000"/>
              </a:lnSpc>
              <a:defRPr/>
            </a:lvl1pPr>
          </a:lstStyle>
          <a:p>
            <a:r>
              <a:rPr lang="en-US" dirty="0"/>
              <a:t>Title Slide</a:t>
            </a:r>
          </a:p>
        </p:txBody>
      </p:sp>
      <p:sp>
        <p:nvSpPr>
          <p:cNvPr id="3" name="Text Placeholder 2">
            <a:extLst>
              <a:ext uri="{FF2B5EF4-FFF2-40B4-BE49-F238E27FC236}">
                <a16:creationId xmlns="" xmlns:a16="http://schemas.microsoft.com/office/drawing/2014/main" id="{3D5C3CD3-B93E-1E4B-A0E4-B0064BAEC95E}"/>
              </a:ext>
            </a:extLst>
          </p:cNvPr>
          <p:cNvSpPr>
            <a:spLocks noGrp="1"/>
          </p:cNvSpPr>
          <p:nvPr>
            <p:ph type="body" sz="quarter" idx="10"/>
          </p:nvPr>
        </p:nvSpPr>
        <p:spPr>
          <a:xfrm>
            <a:off x="800100" y="3727048"/>
            <a:ext cx="1850503" cy="2087965"/>
          </a:xfrm>
        </p:spPr>
        <p:txBody>
          <a:bodyPr/>
          <a:lstStyle>
            <a:lvl2pPr>
              <a:defRPr b="0" i="0">
                <a:latin typeface="Amazon Ember Light" panose="02000000000000000000" pitchFamily="2" charset="0"/>
                <a:ea typeface="Amazon Ember Light" panose="02000000000000000000" pitchFamily="2" charset="0"/>
              </a:defRPr>
            </a:lvl2pPr>
            <a:lvl3pPr>
              <a:defRPr b="0" i="0">
                <a:latin typeface="Amazon Ember Light" panose="02000000000000000000" pitchFamily="2" charset="0"/>
                <a:ea typeface="Amazon Ember Light" panose="02000000000000000000" pitchFamily="2" charset="0"/>
              </a:defRPr>
            </a:lvl3pPr>
            <a:lvl4pPr>
              <a:defRPr b="0" i="0">
                <a:latin typeface="Amazon Ember Light" panose="02000000000000000000" pitchFamily="2" charset="0"/>
                <a:ea typeface="Amazon Ember Light" panose="02000000000000000000" pitchFamily="2" charset="0"/>
              </a:defRPr>
            </a:lvl4pPr>
            <a:lvl5pP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 xmlns:a16="http://schemas.microsoft.com/office/drawing/2014/main" id="{447C2423-B61C-CA43-B412-B9F5F16AFF01}"/>
              </a:ext>
            </a:extLst>
          </p:cNvPr>
          <p:cNvSpPr>
            <a:spLocks noGrp="1"/>
          </p:cNvSpPr>
          <p:nvPr>
            <p:ph type="pic" sz="quarter" idx="11"/>
          </p:nvPr>
        </p:nvSpPr>
        <p:spPr>
          <a:xfrm>
            <a:off x="3538847" y="1"/>
            <a:ext cx="8653153" cy="6858000"/>
          </a:xfrm>
        </p:spPr>
        <p:txBody>
          <a:bodyPr/>
          <a:lstStyle/>
          <a:p>
            <a:endParaRPr lang="en-US"/>
          </a:p>
        </p:txBody>
      </p:sp>
      <p:sp>
        <p:nvSpPr>
          <p:cNvPr id="13" name="Solid Title Slide">
            <a:extLst>
              <a:ext uri="{FF2B5EF4-FFF2-40B4-BE49-F238E27FC236}">
                <a16:creationId xmlns="" xmlns:a16="http://schemas.microsoft.com/office/drawing/2014/main" id="{0266FBBB-84A6-1847-B651-C61BC9F6ACE7}"/>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Tree>
    <p:extLst>
      <p:ext uri="{BB962C8B-B14F-4D97-AF65-F5344CB8AC3E}">
        <p14:creationId xmlns:p14="http://schemas.microsoft.com/office/powerpoint/2010/main" val="26731812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guide id="5" orient="horz" pos="1440" userDrawn="1">
          <p15:clr>
            <a:srgbClr val="FBAE40"/>
          </p15:clr>
        </p15:guide>
        <p15:guide id="6" pos="2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Background -Content only">
    <p:spTree>
      <p:nvGrpSpPr>
        <p:cNvPr id="1" name=""/>
        <p:cNvGrpSpPr/>
        <p:nvPr/>
      </p:nvGrpSpPr>
      <p:grpSpPr>
        <a:xfrm>
          <a:off x="0" y="0"/>
          <a:ext cx="0" cy="0"/>
          <a:chOff x="0" y="0"/>
          <a:chExt cx="0" cy="0"/>
        </a:xfrm>
      </p:grpSpPr>
      <p:sp>
        <p:nvSpPr>
          <p:cNvPr id="10" name="Oval 9">
            <a:extLst>
              <a:ext uri="{FF2B5EF4-FFF2-40B4-BE49-F238E27FC236}">
                <a16:creationId xmlns="" xmlns:a16="http://schemas.microsoft.com/office/drawing/2014/main" id="{7D505E00-A17B-FF49-A0DF-CCC484D7FB19}"/>
              </a:ext>
            </a:extLst>
          </p:cNvPr>
          <p:cNvSpPr/>
          <p:nvPr userDrawn="1"/>
        </p:nvSpPr>
        <p:spPr>
          <a:xfrm>
            <a:off x="5327333" y="-11699557"/>
            <a:ext cx="17114520" cy="1711452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MAZON CONFIDENTIAL">
            <a:extLst>
              <a:ext uri="{FF2B5EF4-FFF2-40B4-BE49-F238E27FC236}">
                <a16:creationId xmlns=""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6" name="Title 5">
            <a:extLst>
              <a:ext uri="{FF2B5EF4-FFF2-40B4-BE49-F238E27FC236}">
                <a16:creationId xmlns="" xmlns:a16="http://schemas.microsoft.com/office/drawing/2014/main" id="{B2FF41D2-4F48-0546-B53D-99C9D11B46BB}"/>
              </a:ext>
            </a:extLst>
          </p:cNvPr>
          <p:cNvSpPr>
            <a:spLocks noGrp="1"/>
          </p:cNvSpPr>
          <p:nvPr>
            <p:ph type="title" hasCustomPrompt="1"/>
          </p:nvPr>
        </p:nvSpPr>
        <p:spPr>
          <a:xfrm>
            <a:off x="829777" y="439839"/>
            <a:ext cx="10511991" cy="1164372"/>
          </a:xfrm>
        </p:spPr>
        <p:txBody>
          <a:bodyPr anchor="t" anchorCtr="0"/>
          <a:lstStyle>
            <a:lvl1pPr>
              <a:defRPr>
                <a:solidFill>
                  <a:schemeClr val="tx1"/>
                </a:solidFill>
              </a:defRPr>
            </a:lvl1pPr>
          </a:lstStyle>
          <a:p>
            <a:r>
              <a:rPr lang="en-US" dirty="0"/>
              <a:t>Title Slide</a:t>
            </a:r>
          </a:p>
        </p:txBody>
      </p:sp>
      <p:sp>
        <p:nvSpPr>
          <p:cNvPr id="3" name="Text Placeholder 2">
            <a:extLst>
              <a:ext uri="{FF2B5EF4-FFF2-40B4-BE49-F238E27FC236}">
                <a16:creationId xmlns="" xmlns:a16="http://schemas.microsoft.com/office/drawing/2014/main" id="{3D5C3CD3-B93E-1E4B-A0E4-B0064BAEC95E}"/>
              </a:ext>
            </a:extLst>
          </p:cNvPr>
          <p:cNvSpPr>
            <a:spLocks noGrp="1"/>
          </p:cNvSpPr>
          <p:nvPr>
            <p:ph type="body" sz="quarter" idx="10"/>
          </p:nvPr>
        </p:nvSpPr>
        <p:spPr>
          <a:xfrm>
            <a:off x="800100" y="2109724"/>
            <a:ext cx="4377542" cy="2771034"/>
          </a:xfrm>
        </p:spPr>
        <p:txBody>
          <a:bodyPr numCol="2" spcCol="347472"/>
          <a:lstStyle>
            <a:lvl2pPr>
              <a:spcAft>
                <a:spcPts val="800"/>
              </a:spcAft>
              <a:defRPr b="0" i="0">
                <a:latin typeface="Amazon Ember Light" panose="02000000000000000000" pitchFamily="2" charset="0"/>
                <a:ea typeface="Amazon Ember Light" panose="02000000000000000000" pitchFamily="2" charset="0"/>
              </a:defRPr>
            </a:lvl2pPr>
            <a:lvl3pPr>
              <a:defRPr b="0" i="0">
                <a:latin typeface="Amazon Ember Light" panose="02000000000000000000" pitchFamily="2" charset="0"/>
                <a:ea typeface="Amazon Ember Light" panose="02000000000000000000" pitchFamily="2" charset="0"/>
              </a:defRPr>
            </a:lvl3pPr>
            <a:lvl4pPr>
              <a:defRPr b="0" i="0">
                <a:latin typeface="Amazon Ember Light" panose="02000000000000000000" pitchFamily="2" charset="0"/>
                <a:ea typeface="Amazon Ember Light" panose="02000000000000000000" pitchFamily="2" charset="0"/>
              </a:defRPr>
            </a:lvl4pPr>
            <a:lvl5pP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olid Title Slide">
            <a:extLst>
              <a:ext uri="{FF2B5EF4-FFF2-40B4-BE49-F238E27FC236}">
                <a16:creationId xmlns="" xmlns:a16="http://schemas.microsoft.com/office/drawing/2014/main" id="{ED5185C9-3E63-BB47-8B0A-768B95554067}"/>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Tree>
    <p:extLst>
      <p:ext uri="{BB962C8B-B14F-4D97-AF65-F5344CB8AC3E}">
        <p14:creationId xmlns:p14="http://schemas.microsoft.com/office/powerpoint/2010/main" val="307003518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4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Background -Content &amp; Icons">
    <p:spTree>
      <p:nvGrpSpPr>
        <p:cNvPr id="1" name=""/>
        <p:cNvGrpSpPr/>
        <p:nvPr/>
      </p:nvGrpSpPr>
      <p:grpSpPr>
        <a:xfrm>
          <a:off x="0" y="0"/>
          <a:ext cx="0" cy="0"/>
          <a:chOff x="0" y="0"/>
          <a:chExt cx="0" cy="0"/>
        </a:xfrm>
      </p:grpSpPr>
      <p:sp>
        <p:nvSpPr>
          <p:cNvPr id="7" name="AMAZON CONFIDENTIAL">
            <a:extLst>
              <a:ext uri="{FF2B5EF4-FFF2-40B4-BE49-F238E27FC236}">
                <a16:creationId xmlns=""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6" name="Title 5">
            <a:extLst>
              <a:ext uri="{FF2B5EF4-FFF2-40B4-BE49-F238E27FC236}">
                <a16:creationId xmlns="" xmlns:a16="http://schemas.microsoft.com/office/drawing/2014/main" id="{B2FF41D2-4F48-0546-B53D-99C9D11B46BB}"/>
              </a:ext>
            </a:extLst>
          </p:cNvPr>
          <p:cNvSpPr>
            <a:spLocks noGrp="1"/>
          </p:cNvSpPr>
          <p:nvPr>
            <p:ph type="title" hasCustomPrompt="1"/>
          </p:nvPr>
        </p:nvSpPr>
        <p:spPr>
          <a:xfrm>
            <a:off x="829777" y="439839"/>
            <a:ext cx="10511991" cy="1164372"/>
          </a:xfrm>
        </p:spPr>
        <p:txBody>
          <a:bodyPr anchor="t" anchorCtr="0"/>
          <a:lstStyle/>
          <a:p>
            <a:r>
              <a:rPr lang="en-US" dirty="0"/>
              <a:t>Title Slide</a:t>
            </a:r>
          </a:p>
        </p:txBody>
      </p:sp>
      <p:sp>
        <p:nvSpPr>
          <p:cNvPr id="3" name="Text Placeholder 2">
            <a:extLst>
              <a:ext uri="{FF2B5EF4-FFF2-40B4-BE49-F238E27FC236}">
                <a16:creationId xmlns="" xmlns:a16="http://schemas.microsoft.com/office/drawing/2014/main" id="{3D5C3CD3-B93E-1E4B-A0E4-B0064BAEC95E}"/>
              </a:ext>
            </a:extLst>
          </p:cNvPr>
          <p:cNvSpPr>
            <a:spLocks noGrp="1"/>
          </p:cNvSpPr>
          <p:nvPr>
            <p:ph type="body" sz="quarter" idx="10"/>
          </p:nvPr>
        </p:nvSpPr>
        <p:spPr>
          <a:xfrm>
            <a:off x="800100" y="3515761"/>
            <a:ext cx="2369820" cy="2187997"/>
          </a:xfrm>
        </p:spPr>
        <p:txBody>
          <a:bodyPr numCol="1" spcCol="347472"/>
          <a:lstStyle>
            <a:lvl1pPr algn="ctr">
              <a:defRPr sz="1600"/>
            </a:lvl1pPr>
            <a:lvl2pPr algn="ctr">
              <a:spcAft>
                <a:spcPts val="800"/>
              </a:spcAft>
              <a:defRPr b="0" i="0">
                <a:latin typeface="Amazon Ember Light" panose="02000000000000000000" pitchFamily="2" charset="0"/>
                <a:ea typeface="Amazon Ember Light" panose="02000000000000000000" pitchFamily="2" charset="0"/>
              </a:defRPr>
            </a:lvl2pPr>
            <a:lvl3pPr algn="ctr">
              <a:defRPr b="0" i="0">
                <a:latin typeface="Amazon Ember Light" panose="02000000000000000000" pitchFamily="2" charset="0"/>
                <a:ea typeface="Amazon Ember Light" panose="02000000000000000000" pitchFamily="2" charset="0"/>
              </a:defRPr>
            </a:lvl3pPr>
            <a:lvl4pPr algn="ctr">
              <a:defRPr b="0" i="0">
                <a:latin typeface="Amazon Ember Light" panose="02000000000000000000" pitchFamily="2" charset="0"/>
                <a:ea typeface="Amazon Ember Light" panose="02000000000000000000" pitchFamily="2" charset="0"/>
              </a:defRPr>
            </a:lvl4pPr>
            <a:lvl5pPr algn="ct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 xmlns:a16="http://schemas.microsoft.com/office/drawing/2014/main" id="{3F857199-165F-6848-B3B1-DF80CA7679ED}"/>
              </a:ext>
            </a:extLst>
          </p:cNvPr>
          <p:cNvSpPr>
            <a:spLocks noGrp="1"/>
          </p:cNvSpPr>
          <p:nvPr>
            <p:ph type="pic" sz="quarter" idx="11"/>
          </p:nvPr>
        </p:nvSpPr>
        <p:spPr>
          <a:xfrm>
            <a:off x="1442879" y="2184648"/>
            <a:ext cx="1084262" cy="1084263"/>
          </a:xfrm>
        </p:spPr>
        <p:txBody>
          <a:bodyPr/>
          <a:lstStyle/>
          <a:p>
            <a:endParaRPr lang="en-US"/>
          </a:p>
        </p:txBody>
      </p:sp>
      <p:sp>
        <p:nvSpPr>
          <p:cNvPr id="12" name="Text Placeholder 2">
            <a:extLst>
              <a:ext uri="{FF2B5EF4-FFF2-40B4-BE49-F238E27FC236}">
                <a16:creationId xmlns="" xmlns:a16="http://schemas.microsoft.com/office/drawing/2014/main" id="{D8009F7D-C2B9-C645-B014-C9306B8E2CEB}"/>
              </a:ext>
            </a:extLst>
          </p:cNvPr>
          <p:cNvSpPr>
            <a:spLocks noGrp="1"/>
          </p:cNvSpPr>
          <p:nvPr>
            <p:ph type="body" sz="quarter" idx="12"/>
          </p:nvPr>
        </p:nvSpPr>
        <p:spPr>
          <a:xfrm>
            <a:off x="3520440" y="3515761"/>
            <a:ext cx="2369820" cy="2187997"/>
          </a:xfrm>
        </p:spPr>
        <p:txBody>
          <a:bodyPr numCol="1" spcCol="347472"/>
          <a:lstStyle>
            <a:lvl1pPr algn="ctr">
              <a:defRPr sz="1600"/>
            </a:lvl1pPr>
            <a:lvl2pPr algn="ctr">
              <a:spcAft>
                <a:spcPts val="800"/>
              </a:spcAft>
              <a:defRPr b="0" i="0">
                <a:latin typeface="Amazon Ember Light" panose="02000000000000000000" pitchFamily="2" charset="0"/>
                <a:ea typeface="Amazon Ember Light" panose="02000000000000000000" pitchFamily="2" charset="0"/>
              </a:defRPr>
            </a:lvl2pPr>
            <a:lvl3pPr algn="ctr">
              <a:defRPr b="0" i="0">
                <a:latin typeface="Amazon Ember Light" panose="02000000000000000000" pitchFamily="2" charset="0"/>
                <a:ea typeface="Amazon Ember Light" panose="02000000000000000000" pitchFamily="2" charset="0"/>
              </a:defRPr>
            </a:lvl3pPr>
            <a:lvl4pPr algn="ctr">
              <a:defRPr b="0" i="0">
                <a:latin typeface="Amazon Ember Light" panose="02000000000000000000" pitchFamily="2" charset="0"/>
                <a:ea typeface="Amazon Ember Light" panose="02000000000000000000" pitchFamily="2" charset="0"/>
              </a:defRPr>
            </a:lvl4pPr>
            <a:lvl5pPr algn="ct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3">
            <a:extLst>
              <a:ext uri="{FF2B5EF4-FFF2-40B4-BE49-F238E27FC236}">
                <a16:creationId xmlns="" xmlns:a16="http://schemas.microsoft.com/office/drawing/2014/main" id="{E4E272F5-DD8B-254A-A098-AFA29B586AE0}"/>
              </a:ext>
            </a:extLst>
          </p:cNvPr>
          <p:cNvSpPr>
            <a:spLocks noGrp="1"/>
          </p:cNvSpPr>
          <p:nvPr>
            <p:ph type="pic" sz="quarter" idx="13"/>
          </p:nvPr>
        </p:nvSpPr>
        <p:spPr>
          <a:xfrm>
            <a:off x="4163219" y="2184648"/>
            <a:ext cx="1084262" cy="1084263"/>
          </a:xfrm>
        </p:spPr>
        <p:txBody>
          <a:bodyPr/>
          <a:lstStyle/>
          <a:p>
            <a:endParaRPr lang="en-US"/>
          </a:p>
        </p:txBody>
      </p:sp>
      <p:sp>
        <p:nvSpPr>
          <p:cNvPr id="14" name="Text Placeholder 2">
            <a:extLst>
              <a:ext uri="{FF2B5EF4-FFF2-40B4-BE49-F238E27FC236}">
                <a16:creationId xmlns="" xmlns:a16="http://schemas.microsoft.com/office/drawing/2014/main" id="{D912C7DA-AC6C-1F4E-9A61-1F8D9C82EF4F}"/>
              </a:ext>
            </a:extLst>
          </p:cNvPr>
          <p:cNvSpPr>
            <a:spLocks noGrp="1"/>
          </p:cNvSpPr>
          <p:nvPr>
            <p:ph type="body" sz="quarter" idx="14"/>
          </p:nvPr>
        </p:nvSpPr>
        <p:spPr>
          <a:xfrm>
            <a:off x="6257544" y="3515761"/>
            <a:ext cx="2369820" cy="2187997"/>
          </a:xfrm>
        </p:spPr>
        <p:txBody>
          <a:bodyPr numCol="1" spcCol="347472"/>
          <a:lstStyle>
            <a:lvl1pPr algn="ctr">
              <a:defRPr sz="1600"/>
            </a:lvl1pPr>
            <a:lvl2pPr algn="ctr">
              <a:spcAft>
                <a:spcPts val="800"/>
              </a:spcAft>
              <a:defRPr b="0" i="0">
                <a:latin typeface="Amazon Ember Light" panose="02000000000000000000" pitchFamily="2" charset="0"/>
                <a:ea typeface="Amazon Ember Light" panose="02000000000000000000" pitchFamily="2" charset="0"/>
              </a:defRPr>
            </a:lvl2pPr>
            <a:lvl3pPr algn="ctr">
              <a:defRPr b="0" i="0">
                <a:latin typeface="Amazon Ember Light" panose="02000000000000000000" pitchFamily="2" charset="0"/>
                <a:ea typeface="Amazon Ember Light" panose="02000000000000000000" pitchFamily="2" charset="0"/>
              </a:defRPr>
            </a:lvl3pPr>
            <a:lvl4pPr algn="ctr">
              <a:defRPr b="0" i="0">
                <a:latin typeface="Amazon Ember Light" panose="02000000000000000000" pitchFamily="2" charset="0"/>
                <a:ea typeface="Amazon Ember Light" panose="02000000000000000000" pitchFamily="2" charset="0"/>
              </a:defRPr>
            </a:lvl4pPr>
            <a:lvl5pPr algn="ct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3">
            <a:extLst>
              <a:ext uri="{FF2B5EF4-FFF2-40B4-BE49-F238E27FC236}">
                <a16:creationId xmlns="" xmlns:a16="http://schemas.microsoft.com/office/drawing/2014/main" id="{EE1BD140-D49F-4F4C-AAE5-03FA049A9F45}"/>
              </a:ext>
            </a:extLst>
          </p:cNvPr>
          <p:cNvSpPr>
            <a:spLocks noGrp="1"/>
          </p:cNvSpPr>
          <p:nvPr>
            <p:ph type="pic" sz="quarter" idx="15"/>
          </p:nvPr>
        </p:nvSpPr>
        <p:spPr>
          <a:xfrm>
            <a:off x="6900323" y="2184648"/>
            <a:ext cx="1084262" cy="1084263"/>
          </a:xfrm>
        </p:spPr>
        <p:txBody>
          <a:bodyPr/>
          <a:lstStyle/>
          <a:p>
            <a:endParaRPr lang="en-US"/>
          </a:p>
        </p:txBody>
      </p:sp>
      <p:sp>
        <p:nvSpPr>
          <p:cNvPr id="16" name="Text Placeholder 2">
            <a:extLst>
              <a:ext uri="{FF2B5EF4-FFF2-40B4-BE49-F238E27FC236}">
                <a16:creationId xmlns="" xmlns:a16="http://schemas.microsoft.com/office/drawing/2014/main" id="{E17320FB-3DCF-4A4A-B4F8-4426EAECFC2F}"/>
              </a:ext>
            </a:extLst>
          </p:cNvPr>
          <p:cNvSpPr>
            <a:spLocks noGrp="1"/>
          </p:cNvSpPr>
          <p:nvPr>
            <p:ph type="body" sz="quarter" idx="16"/>
          </p:nvPr>
        </p:nvSpPr>
        <p:spPr>
          <a:xfrm>
            <a:off x="9000744" y="3515761"/>
            <a:ext cx="2369820" cy="2187997"/>
          </a:xfrm>
        </p:spPr>
        <p:txBody>
          <a:bodyPr numCol="1" spcCol="347472"/>
          <a:lstStyle>
            <a:lvl1pPr algn="ctr">
              <a:defRPr sz="1600"/>
            </a:lvl1pPr>
            <a:lvl2pPr algn="ctr">
              <a:spcAft>
                <a:spcPts val="800"/>
              </a:spcAft>
              <a:defRPr b="0" i="0">
                <a:latin typeface="Amazon Ember Light" panose="02000000000000000000" pitchFamily="2" charset="0"/>
                <a:ea typeface="Amazon Ember Light" panose="02000000000000000000" pitchFamily="2" charset="0"/>
              </a:defRPr>
            </a:lvl2pPr>
            <a:lvl3pPr algn="ctr">
              <a:defRPr b="0" i="0">
                <a:latin typeface="Amazon Ember Light" panose="02000000000000000000" pitchFamily="2" charset="0"/>
                <a:ea typeface="Amazon Ember Light" panose="02000000000000000000" pitchFamily="2" charset="0"/>
              </a:defRPr>
            </a:lvl3pPr>
            <a:lvl4pPr algn="ctr">
              <a:defRPr b="0" i="0">
                <a:latin typeface="Amazon Ember Light" panose="02000000000000000000" pitchFamily="2" charset="0"/>
                <a:ea typeface="Amazon Ember Light" panose="02000000000000000000" pitchFamily="2" charset="0"/>
              </a:defRPr>
            </a:lvl4pPr>
            <a:lvl5pPr algn="ct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3">
            <a:extLst>
              <a:ext uri="{FF2B5EF4-FFF2-40B4-BE49-F238E27FC236}">
                <a16:creationId xmlns="" xmlns:a16="http://schemas.microsoft.com/office/drawing/2014/main" id="{1918CEDD-5243-D74F-9254-FC9EC72EF83B}"/>
              </a:ext>
            </a:extLst>
          </p:cNvPr>
          <p:cNvSpPr>
            <a:spLocks noGrp="1"/>
          </p:cNvSpPr>
          <p:nvPr>
            <p:ph type="pic" sz="quarter" idx="17"/>
          </p:nvPr>
        </p:nvSpPr>
        <p:spPr>
          <a:xfrm>
            <a:off x="9643523" y="2184648"/>
            <a:ext cx="1084262" cy="1084263"/>
          </a:xfrm>
        </p:spPr>
        <p:txBody>
          <a:bodyPr/>
          <a:lstStyle/>
          <a:p>
            <a:endParaRPr lang="en-US"/>
          </a:p>
        </p:txBody>
      </p:sp>
    </p:spTree>
    <p:extLst>
      <p:ext uri="{BB962C8B-B14F-4D97-AF65-F5344CB8AC3E}">
        <p14:creationId xmlns:p14="http://schemas.microsoft.com/office/powerpoint/2010/main" val="59934739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Background - Section Overview">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93C0CD4A-D291-DE4D-BAF2-B93045FB06D1}"/>
              </a:ext>
            </a:extLst>
          </p:cNvPr>
          <p:cNvSpPr>
            <a:spLocks noGrp="1"/>
          </p:cNvSpPr>
          <p:nvPr>
            <p:ph type="title"/>
          </p:nvPr>
        </p:nvSpPr>
        <p:spPr>
          <a:xfrm>
            <a:off x="801624" y="650311"/>
            <a:ext cx="6696456" cy="2129465"/>
          </a:xfrm>
        </p:spPr>
        <p:txBody>
          <a:bodyPr anchor="t" anchorCtr="0"/>
          <a:lstStyle>
            <a:lvl1pPr>
              <a:lnSpc>
                <a:spcPct val="110000"/>
              </a:lnSpc>
              <a:defRPr sz="4400"/>
            </a:lvl1pPr>
          </a:lstStyle>
          <a:p>
            <a:r>
              <a:rPr lang="en-US" dirty="0"/>
              <a:t>Click to edit Master title style</a:t>
            </a:r>
          </a:p>
        </p:txBody>
      </p:sp>
      <p:sp>
        <p:nvSpPr>
          <p:cNvPr id="7" name="Text Placeholder 6">
            <a:extLst>
              <a:ext uri="{FF2B5EF4-FFF2-40B4-BE49-F238E27FC236}">
                <a16:creationId xmlns="" xmlns:a16="http://schemas.microsoft.com/office/drawing/2014/main" id="{84C9EE44-55EF-DF45-9D44-889E0FC9A9A6}"/>
              </a:ext>
            </a:extLst>
          </p:cNvPr>
          <p:cNvSpPr>
            <a:spLocks noGrp="1"/>
          </p:cNvSpPr>
          <p:nvPr>
            <p:ph type="body" sz="quarter" idx="10"/>
          </p:nvPr>
        </p:nvSpPr>
        <p:spPr>
          <a:xfrm>
            <a:off x="792481" y="3121025"/>
            <a:ext cx="6681216" cy="2109788"/>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0736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Background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666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White Background -Callout - Paragraph/Sentence">
    <p:bg>
      <p:bgPr>
        <a:solidFill>
          <a:schemeClr val="bg1"/>
        </a:solidFill>
        <a:effectLst/>
      </p:bgPr>
    </p:bg>
    <p:spTree>
      <p:nvGrpSpPr>
        <p:cNvPr id="1" name=""/>
        <p:cNvGrpSpPr/>
        <p:nvPr/>
      </p:nvGrpSpPr>
      <p:grpSpPr>
        <a:xfrm>
          <a:off x="0" y="0"/>
          <a:ext cx="0" cy="0"/>
          <a:chOff x="0" y="0"/>
          <a:chExt cx="0" cy="0"/>
        </a:xfrm>
      </p:grpSpPr>
      <p:sp>
        <p:nvSpPr>
          <p:cNvPr id="10" name="Solid Title Slide">
            <a:extLst>
              <a:ext uri="{FF2B5EF4-FFF2-40B4-BE49-F238E27FC236}">
                <a16:creationId xmlns="" xmlns:a16="http://schemas.microsoft.com/office/drawing/2014/main" id="{382A7045-8C6B-7147-A2E6-C168905067C1}"/>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1" name="Oval 10">
            <a:extLst>
              <a:ext uri="{FF2B5EF4-FFF2-40B4-BE49-F238E27FC236}">
                <a16:creationId xmlns="" xmlns:a16="http://schemas.microsoft.com/office/drawing/2014/main" id="{9D2F7720-8B07-674C-8FA9-B74D14956A7C}"/>
              </a:ext>
            </a:extLst>
          </p:cNvPr>
          <p:cNvSpPr/>
          <p:nvPr userDrawn="1"/>
        </p:nvSpPr>
        <p:spPr>
          <a:xfrm>
            <a:off x="-2475317" y="734413"/>
            <a:ext cx="5367647" cy="5367647"/>
          </a:xfrm>
          <a:prstGeom prst="ellipse">
            <a:avLst/>
          </a:prstGeom>
          <a:solidFill>
            <a:schemeClr val="accent3">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331AB810-9A18-EE40-B982-51ABD1BB45E1}"/>
              </a:ext>
            </a:extLst>
          </p:cNvPr>
          <p:cNvSpPr/>
          <p:nvPr userDrawn="1"/>
        </p:nvSpPr>
        <p:spPr>
          <a:xfrm>
            <a:off x="2957394" y="712810"/>
            <a:ext cx="5367647" cy="5367647"/>
          </a:xfrm>
          <a:prstGeom prst="ellipse">
            <a:avLst/>
          </a:prstGeom>
          <a:solidFill>
            <a:schemeClr val="accent3">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18A82CC7-FB9D-6341-A664-72655674FA53}"/>
              </a:ext>
            </a:extLst>
          </p:cNvPr>
          <p:cNvSpPr/>
          <p:nvPr userDrawn="1"/>
        </p:nvSpPr>
        <p:spPr>
          <a:xfrm>
            <a:off x="8390104" y="722538"/>
            <a:ext cx="5367647" cy="5367647"/>
          </a:xfrm>
          <a:prstGeom prst="ellipse">
            <a:avLst/>
          </a:prstGeom>
          <a:solidFill>
            <a:schemeClr val="accent3">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 xmlns:a16="http://schemas.microsoft.com/office/drawing/2014/main" id="{A5CFEAB4-E413-6A43-B7E1-752174B5A76C}"/>
              </a:ext>
            </a:extLst>
          </p:cNvPr>
          <p:cNvSpPr>
            <a:spLocks noGrp="1"/>
          </p:cNvSpPr>
          <p:nvPr>
            <p:ph type="title"/>
          </p:nvPr>
        </p:nvSpPr>
        <p:spPr>
          <a:xfrm>
            <a:off x="801624" y="1040455"/>
            <a:ext cx="8976360" cy="4506905"/>
          </a:xfrm>
        </p:spPr>
        <p:txBody>
          <a:bodyPr/>
          <a:lstStyle>
            <a:lvl1pPr>
              <a:lnSpc>
                <a:spcPct val="110000"/>
              </a:lnSpc>
              <a:defRPr sz="4400"/>
            </a:lvl1pPr>
          </a:lstStyle>
          <a:p>
            <a:r>
              <a:rPr lang="en-US" dirty="0"/>
              <a:t>Click to edit Master title style</a:t>
            </a:r>
          </a:p>
        </p:txBody>
      </p:sp>
    </p:spTree>
    <p:extLst>
      <p:ext uri="{BB962C8B-B14F-4D97-AF65-F5344CB8AC3E}">
        <p14:creationId xmlns:p14="http://schemas.microsoft.com/office/powerpoint/2010/main" val="157069169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Image #1">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8762D36A-D793-544C-A94F-E519243892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291" y="0"/>
            <a:ext cx="12216582" cy="6858000"/>
          </a:xfrm>
          <a:prstGeom prst="rect">
            <a:avLst/>
          </a:prstGeom>
        </p:spPr>
      </p:pic>
      <p:sp>
        <p:nvSpPr>
          <p:cNvPr id="8" name="Solid Title Slide">
            <a:extLst>
              <a:ext uri="{FF2B5EF4-FFF2-40B4-BE49-F238E27FC236}">
                <a16:creationId xmlns="" xmlns:a16="http://schemas.microsoft.com/office/drawing/2014/main" id="{80DBCD93-0329-2748-9430-4FA56413CCC0}"/>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 xmlns:a16="http://schemas.microsoft.com/office/drawing/2014/main" id="{DD6D19EE-8D67-C247-8A8C-60E007EF6DA9}"/>
              </a:ext>
            </a:extLst>
          </p:cNvPr>
          <p:cNvSpPr/>
          <p:nvPr userDrawn="1"/>
        </p:nvSpPr>
        <p:spPr>
          <a:xfrm>
            <a:off x="-618068" y="2985052"/>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lid Title Slide">
            <a:extLst>
              <a:ext uri="{FF2B5EF4-FFF2-40B4-BE49-F238E27FC236}">
                <a16:creationId xmlns="" xmlns:a16="http://schemas.microsoft.com/office/drawing/2014/main" id="{3D0CAC49-8E69-8342-825D-D162228EEE29}"/>
              </a:ext>
            </a:extLst>
          </p:cNvPr>
          <p:cNvSpPr txBox="1"/>
          <p:nvPr userDrawn="1"/>
        </p:nvSpPr>
        <p:spPr>
          <a:xfrm>
            <a:off x="146068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rgbClr val="FFC000"/>
                </a:solidFill>
                <a:latin typeface="Helvetica" pitchFamily="2" charset="0"/>
                <a:ea typeface="Bookerly" panose="02020602040305020204" pitchFamily="18" charset="0"/>
                <a:cs typeface="Bookerly" panose="02020602040305020204" pitchFamily="18" charset="0"/>
              </a:rPr>
              <a:t>”</a:t>
            </a:r>
          </a:p>
        </p:txBody>
      </p:sp>
      <p:sp>
        <p:nvSpPr>
          <p:cNvPr id="12" name="Text Placeholder 11">
            <a:extLst>
              <a:ext uri="{FF2B5EF4-FFF2-40B4-BE49-F238E27FC236}">
                <a16:creationId xmlns="" xmlns:a16="http://schemas.microsoft.com/office/drawing/2014/main" id="{CAB9D112-693D-314B-A427-BB652A64B838}"/>
              </a:ext>
            </a:extLst>
          </p:cNvPr>
          <p:cNvSpPr>
            <a:spLocks noGrp="1"/>
          </p:cNvSpPr>
          <p:nvPr>
            <p:ph type="body" sz="quarter" idx="10"/>
          </p:nvPr>
        </p:nvSpPr>
        <p:spPr>
          <a:xfrm>
            <a:off x="524574"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2380258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ote Slide - Image #1">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2CD1B505-4940-844E-824B-80B0603A6C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8" name="Solid Title Slide">
            <a:extLst>
              <a:ext uri="{FF2B5EF4-FFF2-40B4-BE49-F238E27FC236}">
                <a16:creationId xmlns="" xmlns:a16="http://schemas.microsoft.com/office/drawing/2014/main" id="{80DBCD93-0329-2748-9430-4FA56413CCC0}"/>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 xmlns:a16="http://schemas.microsoft.com/office/drawing/2014/main" id="{DD6D19EE-8D67-C247-8A8C-60E007EF6DA9}"/>
              </a:ext>
            </a:extLst>
          </p:cNvPr>
          <p:cNvSpPr/>
          <p:nvPr userDrawn="1"/>
        </p:nvSpPr>
        <p:spPr>
          <a:xfrm>
            <a:off x="-618068" y="2985052"/>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lid Title Slide">
            <a:extLst>
              <a:ext uri="{FF2B5EF4-FFF2-40B4-BE49-F238E27FC236}">
                <a16:creationId xmlns="" xmlns:a16="http://schemas.microsoft.com/office/drawing/2014/main" id="{3D0CAC49-8E69-8342-825D-D162228EEE29}"/>
              </a:ext>
            </a:extLst>
          </p:cNvPr>
          <p:cNvSpPr txBox="1"/>
          <p:nvPr userDrawn="1"/>
        </p:nvSpPr>
        <p:spPr>
          <a:xfrm>
            <a:off x="146068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chemeClr val="accent1"/>
                </a:solidFill>
                <a:latin typeface="Helvetica" pitchFamily="2" charset="0"/>
                <a:ea typeface="Bookerly" panose="02020602040305020204" pitchFamily="18" charset="0"/>
                <a:cs typeface="Bookerly" panose="02020602040305020204" pitchFamily="18" charset="0"/>
              </a:rPr>
              <a:t>”</a:t>
            </a:r>
          </a:p>
        </p:txBody>
      </p:sp>
      <p:sp>
        <p:nvSpPr>
          <p:cNvPr id="12" name="Text Placeholder 11">
            <a:extLst>
              <a:ext uri="{FF2B5EF4-FFF2-40B4-BE49-F238E27FC236}">
                <a16:creationId xmlns="" xmlns:a16="http://schemas.microsoft.com/office/drawing/2014/main" id="{CAB9D112-693D-314B-A427-BB652A64B838}"/>
              </a:ext>
            </a:extLst>
          </p:cNvPr>
          <p:cNvSpPr>
            <a:spLocks noGrp="1"/>
          </p:cNvSpPr>
          <p:nvPr>
            <p:ph type="body" sz="quarter" idx="10"/>
          </p:nvPr>
        </p:nvSpPr>
        <p:spPr>
          <a:xfrm>
            <a:off x="524574"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1315875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Quote Slide - Image #1">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0B9FFC6-5A9E-6A40-950E-726C3D7BF6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1" y="0"/>
            <a:ext cx="12193803" cy="6858000"/>
          </a:xfrm>
          <a:prstGeom prst="rect">
            <a:avLst/>
          </a:prstGeom>
        </p:spPr>
      </p:pic>
      <p:sp>
        <p:nvSpPr>
          <p:cNvPr id="8" name="Solid Title Slide">
            <a:extLst>
              <a:ext uri="{FF2B5EF4-FFF2-40B4-BE49-F238E27FC236}">
                <a16:creationId xmlns="" xmlns:a16="http://schemas.microsoft.com/office/drawing/2014/main" id="{80DBCD93-0329-2748-9430-4FA56413CCC0}"/>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 xmlns:a16="http://schemas.microsoft.com/office/drawing/2014/main" id="{DD6D19EE-8D67-C247-8A8C-60E007EF6DA9}"/>
              </a:ext>
            </a:extLst>
          </p:cNvPr>
          <p:cNvSpPr/>
          <p:nvPr userDrawn="1"/>
        </p:nvSpPr>
        <p:spPr>
          <a:xfrm>
            <a:off x="-618068" y="2985052"/>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lid Title Slide">
            <a:extLst>
              <a:ext uri="{FF2B5EF4-FFF2-40B4-BE49-F238E27FC236}">
                <a16:creationId xmlns="" xmlns:a16="http://schemas.microsoft.com/office/drawing/2014/main" id="{3D0CAC49-8E69-8342-825D-D162228EEE29}"/>
              </a:ext>
            </a:extLst>
          </p:cNvPr>
          <p:cNvSpPr txBox="1"/>
          <p:nvPr userDrawn="1"/>
        </p:nvSpPr>
        <p:spPr>
          <a:xfrm>
            <a:off x="146068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rgbClr val="FFC000"/>
                </a:solidFill>
                <a:latin typeface="Helvetica" pitchFamily="2" charset="0"/>
                <a:ea typeface="Bookerly" panose="02020602040305020204" pitchFamily="18" charset="0"/>
                <a:cs typeface="Bookerly" panose="02020602040305020204" pitchFamily="18" charset="0"/>
              </a:rPr>
              <a:t>”</a:t>
            </a:r>
          </a:p>
        </p:txBody>
      </p:sp>
      <p:sp>
        <p:nvSpPr>
          <p:cNvPr id="12" name="Text Placeholder 11">
            <a:extLst>
              <a:ext uri="{FF2B5EF4-FFF2-40B4-BE49-F238E27FC236}">
                <a16:creationId xmlns="" xmlns:a16="http://schemas.microsoft.com/office/drawing/2014/main" id="{CAB9D112-693D-314B-A427-BB652A64B838}"/>
              </a:ext>
            </a:extLst>
          </p:cNvPr>
          <p:cNvSpPr>
            <a:spLocks noGrp="1"/>
          </p:cNvSpPr>
          <p:nvPr>
            <p:ph type="body" sz="quarter" idx="10"/>
          </p:nvPr>
        </p:nvSpPr>
        <p:spPr>
          <a:xfrm>
            <a:off x="524574"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4182186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316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Quote Slide - Image #1">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8A58B0F-3B03-B747-A797-C0DAF74061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6927" y="0"/>
            <a:ext cx="12198927" cy="6858001"/>
          </a:xfrm>
          <a:prstGeom prst="rect">
            <a:avLst/>
          </a:prstGeom>
        </p:spPr>
      </p:pic>
      <p:sp>
        <p:nvSpPr>
          <p:cNvPr id="8" name="Solid Title Slide">
            <a:extLst>
              <a:ext uri="{FF2B5EF4-FFF2-40B4-BE49-F238E27FC236}">
                <a16:creationId xmlns="" xmlns:a16="http://schemas.microsoft.com/office/drawing/2014/main" id="{80DBCD93-0329-2748-9430-4FA56413CCC0}"/>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 xmlns:a16="http://schemas.microsoft.com/office/drawing/2014/main" id="{DD6D19EE-8D67-C247-8A8C-60E007EF6DA9}"/>
              </a:ext>
            </a:extLst>
          </p:cNvPr>
          <p:cNvSpPr/>
          <p:nvPr userDrawn="1"/>
        </p:nvSpPr>
        <p:spPr>
          <a:xfrm>
            <a:off x="-618068" y="2985052"/>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lid Title Slide">
            <a:extLst>
              <a:ext uri="{FF2B5EF4-FFF2-40B4-BE49-F238E27FC236}">
                <a16:creationId xmlns="" xmlns:a16="http://schemas.microsoft.com/office/drawing/2014/main" id="{3D0CAC49-8E69-8342-825D-D162228EEE29}"/>
              </a:ext>
            </a:extLst>
          </p:cNvPr>
          <p:cNvSpPr txBox="1"/>
          <p:nvPr userDrawn="1"/>
        </p:nvSpPr>
        <p:spPr>
          <a:xfrm>
            <a:off x="146068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rgbClr val="7FCCEC"/>
                </a:solidFill>
                <a:latin typeface="Helvetica" pitchFamily="2" charset="0"/>
                <a:ea typeface="Bookerly" panose="02020602040305020204" pitchFamily="18" charset="0"/>
                <a:cs typeface="Bookerly" panose="02020602040305020204" pitchFamily="18" charset="0"/>
              </a:rPr>
              <a:t>”</a:t>
            </a:r>
          </a:p>
        </p:txBody>
      </p:sp>
      <p:sp>
        <p:nvSpPr>
          <p:cNvPr id="12" name="Text Placeholder 11">
            <a:extLst>
              <a:ext uri="{FF2B5EF4-FFF2-40B4-BE49-F238E27FC236}">
                <a16:creationId xmlns="" xmlns:a16="http://schemas.microsoft.com/office/drawing/2014/main" id="{CAB9D112-693D-314B-A427-BB652A64B838}"/>
              </a:ext>
            </a:extLst>
          </p:cNvPr>
          <p:cNvSpPr>
            <a:spLocks noGrp="1"/>
          </p:cNvSpPr>
          <p:nvPr>
            <p:ph type="body" sz="quarter" idx="10"/>
          </p:nvPr>
        </p:nvSpPr>
        <p:spPr>
          <a:xfrm>
            <a:off x="524574"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803718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Slide - Image #5">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D9693605-2217-BC48-A4CE-1172A768C7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511" y="1"/>
            <a:ext cx="12233023" cy="6857999"/>
          </a:xfrm>
          <a:prstGeom prst="rect">
            <a:avLst/>
          </a:prstGeom>
        </p:spPr>
      </p:pic>
      <p:sp>
        <p:nvSpPr>
          <p:cNvPr id="11" name="Oval 10">
            <a:extLst>
              <a:ext uri="{FF2B5EF4-FFF2-40B4-BE49-F238E27FC236}">
                <a16:creationId xmlns="" xmlns:a16="http://schemas.microsoft.com/office/drawing/2014/main" id="{A0650168-AE9E-8142-BC3D-712743A48043}"/>
              </a:ext>
            </a:extLst>
          </p:cNvPr>
          <p:cNvSpPr/>
          <p:nvPr userDrawn="1"/>
        </p:nvSpPr>
        <p:spPr>
          <a:xfrm>
            <a:off x="8271932" y="2971800"/>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olid Title Slide">
            <a:extLst>
              <a:ext uri="{FF2B5EF4-FFF2-40B4-BE49-F238E27FC236}">
                <a16:creationId xmlns="" xmlns:a16="http://schemas.microsoft.com/office/drawing/2014/main" id="{A133F4E6-0A6D-D748-A80A-B63B9B51399B}"/>
              </a:ext>
            </a:extLst>
          </p:cNvPr>
          <p:cNvSpPr txBox="1"/>
          <p:nvPr userDrawn="1"/>
        </p:nvSpPr>
        <p:spPr>
          <a:xfrm>
            <a:off x="286123"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l"/>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3" name="Solid Title Slide">
            <a:extLst>
              <a:ext uri="{FF2B5EF4-FFF2-40B4-BE49-F238E27FC236}">
                <a16:creationId xmlns="" xmlns:a16="http://schemas.microsoft.com/office/drawing/2014/main" id="{DA9FD6D0-0456-C346-BD88-2C7628D5D441}"/>
              </a:ext>
            </a:extLst>
          </p:cNvPr>
          <p:cNvSpPr txBox="1"/>
          <p:nvPr userDrawn="1"/>
        </p:nvSpPr>
        <p:spPr>
          <a:xfrm>
            <a:off x="1005604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rgbClr val="FFC000"/>
                </a:solidFill>
                <a:latin typeface="Helvetica" pitchFamily="2" charset="0"/>
                <a:ea typeface="Bookerly" panose="02020602040305020204" pitchFamily="18" charset="0"/>
                <a:cs typeface="Bookerly" panose="02020602040305020204" pitchFamily="18" charset="0"/>
              </a:rPr>
              <a:t>”</a:t>
            </a:r>
          </a:p>
        </p:txBody>
      </p:sp>
      <p:sp>
        <p:nvSpPr>
          <p:cNvPr id="14" name="Text Placeholder 11">
            <a:extLst>
              <a:ext uri="{FF2B5EF4-FFF2-40B4-BE49-F238E27FC236}">
                <a16:creationId xmlns="" xmlns:a16="http://schemas.microsoft.com/office/drawing/2014/main" id="{502DF8EA-5772-8C4B-BCB1-7FD59F69A5F7}"/>
              </a:ext>
            </a:extLst>
          </p:cNvPr>
          <p:cNvSpPr>
            <a:spLocks noGrp="1"/>
          </p:cNvSpPr>
          <p:nvPr>
            <p:ph type="body" sz="quarter" idx="10"/>
          </p:nvPr>
        </p:nvSpPr>
        <p:spPr>
          <a:xfrm>
            <a:off x="9034590"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3314515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Quote Slide - Image #5">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F9F33CD-A493-1948-AB51-F2A6E638B4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Oval 10">
            <a:extLst>
              <a:ext uri="{FF2B5EF4-FFF2-40B4-BE49-F238E27FC236}">
                <a16:creationId xmlns="" xmlns:a16="http://schemas.microsoft.com/office/drawing/2014/main" id="{A0650168-AE9E-8142-BC3D-712743A48043}"/>
              </a:ext>
            </a:extLst>
          </p:cNvPr>
          <p:cNvSpPr/>
          <p:nvPr userDrawn="1"/>
        </p:nvSpPr>
        <p:spPr>
          <a:xfrm>
            <a:off x="8271932" y="2971800"/>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olid Title Slide">
            <a:extLst>
              <a:ext uri="{FF2B5EF4-FFF2-40B4-BE49-F238E27FC236}">
                <a16:creationId xmlns="" xmlns:a16="http://schemas.microsoft.com/office/drawing/2014/main" id="{A133F4E6-0A6D-D748-A80A-B63B9B51399B}"/>
              </a:ext>
            </a:extLst>
          </p:cNvPr>
          <p:cNvSpPr txBox="1"/>
          <p:nvPr userDrawn="1"/>
        </p:nvSpPr>
        <p:spPr>
          <a:xfrm>
            <a:off x="286123"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l"/>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3" name="Solid Title Slide">
            <a:extLst>
              <a:ext uri="{FF2B5EF4-FFF2-40B4-BE49-F238E27FC236}">
                <a16:creationId xmlns="" xmlns:a16="http://schemas.microsoft.com/office/drawing/2014/main" id="{DA9FD6D0-0456-C346-BD88-2C7628D5D441}"/>
              </a:ext>
            </a:extLst>
          </p:cNvPr>
          <p:cNvSpPr txBox="1"/>
          <p:nvPr userDrawn="1"/>
        </p:nvSpPr>
        <p:spPr>
          <a:xfrm>
            <a:off x="1005604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rgbClr val="7FCCEC"/>
                </a:solidFill>
                <a:latin typeface="Helvetica" pitchFamily="2" charset="0"/>
                <a:ea typeface="Bookerly" panose="02020602040305020204" pitchFamily="18" charset="0"/>
                <a:cs typeface="Bookerly" panose="02020602040305020204" pitchFamily="18" charset="0"/>
              </a:rPr>
              <a:t>”</a:t>
            </a:r>
          </a:p>
        </p:txBody>
      </p:sp>
      <p:sp>
        <p:nvSpPr>
          <p:cNvPr id="14" name="Text Placeholder 11">
            <a:extLst>
              <a:ext uri="{FF2B5EF4-FFF2-40B4-BE49-F238E27FC236}">
                <a16:creationId xmlns="" xmlns:a16="http://schemas.microsoft.com/office/drawing/2014/main" id="{502DF8EA-5772-8C4B-BCB1-7FD59F69A5F7}"/>
              </a:ext>
            </a:extLst>
          </p:cNvPr>
          <p:cNvSpPr>
            <a:spLocks noGrp="1"/>
          </p:cNvSpPr>
          <p:nvPr>
            <p:ph type="body" sz="quarter" idx="10"/>
          </p:nvPr>
        </p:nvSpPr>
        <p:spPr>
          <a:xfrm>
            <a:off x="9034590"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377781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Quote Slide - Image #5">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885785B-5A1D-764E-A764-E4CCABAE8B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1" name="Oval 10">
            <a:extLst>
              <a:ext uri="{FF2B5EF4-FFF2-40B4-BE49-F238E27FC236}">
                <a16:creationId xmlns="" xmlns:a16="http://schemas.microsoft.com/office/drawing/2014/main" id="{A0650168-AE9E-8142-BC3D-712743A48043}"/>
              </a:ext>
            </a:extLst>
          </p:cNvPr>
          <p:cNvSpPr/>
          <p:nvPr userDrawn="1"/>
        </p:nvSpPr>
        <p:spPr>
          <a:xfrm>
            <a:off x="8271932" y="2971800"/>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olid Title Slide">
            <a:extLst>
              <a:ext uri="{FF2B5EF4-FFF2-40B4-BE49-F238E27FC236}">
                <a16:creationId xmlns="" xmlns:a16="http://schemas.microsoft.com/office/drawing/2014/main" id="{A133F4E6-0A6D-D748-A80A-B63B9B51399B}"/>
              </a:ext>
            </a:extLst>
          </p:cNvPr>
          <p:cNvSpPr txBox="1"/>
          <p:nvPr userDrawn="1"/>
        </p:nvSpPr>
        <p:spPr>
          <a:xfrm>
            <a:off x="286123"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l"/>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3" name="Solid Title Slide">
            <a:extLst>
              <a:ext uri="{FF2B5EF4-FFF2-40B4-BE49-F238E27FC236}">
                <a16:creationId xmlns="" xmlns:a16="http://schemas.microsoft.com/office/drawing/2014/main" id="{DA9FD6D0-0456-C346-BD88-2C7628D5D441}"/>
              </a:ext>
            </a:extLst>
          </p:cNvPr>
          <p:cNvSpPr txBox="1"/>
          <p:nvPr userDrawn="1"/>
        </p:nvSpPr>
        <p:spPr>
          <a:xfrm>
            <a:off x="1005604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rgbClr val="7FCCEC"/>
                </a:solidFill>
                <a:latin typeface="Helvetica" pitchFamily="2" charset="0"/>
                <a:ea typeface="Bookerly" panose="02020602040305020204" pitchFamily="18" charset="0"/>
                <a:cs typeface="Bookerly" panose="02020602040305020204" pitchFamily="18" charset="0"/>
              </a:rPr>
              <a:t>”</a:t>
            </a:r>
          </a:p>
        </p:txBody>
      </p:sp>
      <p:sp>
        <p:nvSpPr>
          <p:cNvPr id="14" name="Text Placeholder 11">
            <a:extLst>
              <a:ext uri="{FF2B5EF4-FFF2-40B4-BE49-F238E27FC236}">
                <a16:creationId xmlns="" xmlns:a16="http://schemas.microsoft.com/office/drawing/2014/main" id="{502DF8EA-5772-8C4B-BCB1-7FD59F69A5F7}"/>
              </a:ext>
            </a:extLst>
          </p:cNvPr>
          <p:cNvSpPr>
            <a:spLocks noGrp="1"/>
          </p:cNvSpPr>
          <p:nvPr>
            <p:ph type="body" sz="quarter" idx="10"/>
          </p:nvPr>
        </p:nvSpPr>
        <p:spPr>
          <a:xfrm>
            <a:off x="9034590"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1111491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 with Imag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Oval 4">
            <a:extLst>
              <a:ext uri="{FF2B5EF4-FFF2-40B4-BE49-F238E27FC236}">
                <a16:creationId xmlns="" xmlns:a16="http://schemas.microsoft.com/office/drawing/2014/main" id="{E24DEB7B-3D42-B243-9D51-61D3CE4FDFE8}"/>
              </a:ext>
            </a:extLst>
          </p:cNvPr>
          <p:cNvSpPr/>
          <p:nvPr userDrawn="1"/>
        </p:nvSpPr>
        <p:spPr>
          <a:xfrm>
            <a:off x="-1199902" y="717170"/>
            <a:ext cx="6998208" cy="6998208"/>
          </a:xfrm>
          <a:prstGeom prst="ellipse">
            <a:avLst/>
          </a:prstGeom>
          <a:solidFill>
            <a:srgbClr val="7F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olid Title Slide">
            <a:extLst>
              <a:ext uri="{FF2B5EF4-FFF2-40B4-BE49-F238E27FC236}">
                <a16:creationId xmlns=""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rgbClr val="002060"/>
                </a:solidFill>
              </a:defRPr>
            </a:lvl1pPr>
          </a:lstStyle>
          <a:p>
            <a:r>
              <a:rPr lang="en-US" dirty="0"/>
              <a:t>Click to edit Master title style</a:t>
            </a:r>
          </a:p>
        </p:txBody>
      </p:sp>
      <p:pic>
        <p:nvPicPr>
          <p:cNvPr id="9" name="Picture 8">
            <a:extLst>
              <a:ext uri="{FF2B5EF4-FFF2-40B4-BE49-F238E27FC236}">
                <a16:creationId xmlns="" xmlns:a16="http://schemas.microsoft.com/office/drawing/2014/main" id="{612DD17F-53B0-704B-9CC4-0A4AC096D7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131081519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32" userDrawn="1">
          <p15:clr>
            <a:srgbClr val="FBAE40"/>
          </p15:clr>
        </p15:guide>
        <p15:guide id="4" pos="364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Divider - with Image">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993336F-BD41-4D48-BAF9-E8035389D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7294418"/>
          </a:xfrm>
          <a:prstGeom prst="rect">
            <a:avLst/>
          </a:prstGeom>
        </p:spPr>
      </p:pic>
      <p:sp>
        <p:nvSpPr>
          <p:cNvPr id="7" name="Solid Title Slide">
            <a:extLst>
              <a:ext uri="{FF2B5EF4-FFF2-40B4-BE49-F238E27FC236}">
                <a16:creationId xmlns=""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 xmlns:a16="http://schemas.microsoft.com/office/drawing/2014/main" id="{EC41D797-375D-5D43-9E0D-E9F79BB4205F}"/>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a:extLst>
              <a:ext uri="{FF2B5EF4-FFF2-40B4-BE49-F238E27FC236}">
                <a16:creationId xmlns="" xmlns:a16="http://schemas.microsoft.com/office/drawing/2014/main" id="{08EFA590-12C7-A444-94F0-D3988C39C3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122" y="6472488"/>
            <a:ext cx="1320733" cy="212820"/>
          </a:xfrm>
          <a:prstGeom prst="rect">
            <a:avLst/>
          </a:prstGeom>
        </p:spPr>
      </p:pic>
      <p:sp>
        <p:nvSpPr>
          <p:cNvPr id="11" name="Title Placeholder 1">
            <a:extLst>
              <a:ext uri="{FF2B5EF4-FFF2-40B4-BE49-F238E27FC236}">
                <a16:creationId xmlns="" xmlns:a16="http://schemas.microsoft.com/office/drawing/2014/main" id="{D51BEDC5-B7DC-5C4C-88DC-222D8C012C36}"/>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273501633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Divider - with Imag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2C71697-331B-DD4D-AC06-B0007A0E84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7" name="Solid Title Slide">
            <a:extLst>
              <a:ext uri="{FF2B5EF4-FFF2-40B4-BE49-F238E27FC236}">
                <a16:creationId xmlns=""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0" name="Oval 9">
            <a:extLst>
              <a:ext uri="{FF2B5EF4-FFF2-40B4-BE49-F238E27FC236}">
                <a16:creationId xmlns="" xmlns:a16="http://schemas.microsoft.com/office/drawing/2014/main" id="{504BFBFC-B1D6-794E-9141-9BE090B4DCD4}"/>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 xmlns:a16="http://schemas.microsoft.com/office/drawing/2014/main" id="{CE6CFBCD-FD45-164B-8ED0-E0DD94750A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122" y="6472488"/>
            <a:ext cx="1320733" cy="212820"/>
          </a:xfrm>
          <a:prstGeom prst="rect">
            <a:avLst/>
          </a:prstGeom>
        </p:spPr>
      </p:pic>
      <p:sp>
        <p:nvSpPr>
          <p:cNvPr id="12" name="Title Placeholder 1">
            <a:extLst>
              <a:ext uri="{FF2B5EF4-FFF2-40B4-BE49-F238E27FC236}">
                <a16:creationId xmlns="" xmlns:a16="http://schemas.microsoft.com/office/drawing/2014/main" id="{53CAD8CD-F47F-014D-AB49-FACE8619F6C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407736706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Divider - with Imag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447" y="0"/>
            <a:ext cx="12212894" cy="6858000"/>
          </a:xfrm>
          <a:prstGeom prst="rect">
            <a:avLst/>
          </a:prstGeom>
        </p:spPr>
      </p:pic>
      <p:sp>
        <p:nvSpPr>
          <p:cNvPr id="5" name="Oval 4">
            <a:extLst>
              <a:ext uri="{FF2B5EF4-FFF2-40B4-BE49-F238E27FC236}">
                <a16:creationId xmlns="" xmlns:a16="http://schemas.microsoft.com/office/drawing/2014/main" id="{E24DEB7B-3D42-B243-9D51-61D3CE4FDFE8}"/>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 xmlns:a16="http://schemas.microsoft.com/office/drawing/2014/main" id="{C2B0ABC1-4DEF-8543-9FA3-5090C8949F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122" y="6472488"/>
            <a:ext cx="1320733" cy="212820"/>
          </a:xfrm>
          <a:prstGeom prst="rect">
            <a:avLst/>
          </a:prstGeom>
        </p:spPr>
      </p:pic>
      <p:sp>
        <p:nvSpPr>
          <p:cNvPr id="7" name="Solid Title Slide">
            <a:extLst>
              <a:ext uri="{FF2B5EF4-FFF2-40B4-BE49-F238E27FC236}">
                <a16:creationId xmlns=""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37810824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Divider - with Imag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6AA9CF6-0AAF-E148-BBC1-77A73F7473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5" name="Oval 4">
            <a:extLst>
              <a:ext uri="{FF2B5EF4-FFF2-40B4-BE49-F238E27FC236}">
                <a16:creationId xmlns="" xmlns:a16="http://schemas.microsoft.com/office/drawing/2014/main" id="{E24DEB7B-3D42-B243-9D51-61D3CE4FDFE8}"/>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olid Title Slide">
            <a:extLst>
              <a:ext uri="{FF2B5EF4-FFF2-40B4-BE49-F238E27FC236}">
                <a16:creationId xmlns=""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pic>
        <p:nvPicPr>
          <p:cNvPr id="9" name="Picture 8">
            <a:extLst>
              <a:ext uri="{FF2B5EF4-FFF2-40B4-BE49-F238E27FC236}">
                <a16:creationId xmlns="" xmlns:a16="http://schemas.microsoft.com/office/drawing/2014/main" id="{65F99CE3-F896-A844-A67C-0ADE698EA6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414181180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Divider - with Imag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5157" cy="6858000"/>
          </a:xfrm>
          <a:prstGeom prst="rect">
            <a:avLst/>
          </a:prstGeom>
        </p:spPr>
      </p:pic>
      <p:sp>
        <p:nvSpPr>
          <p:cNvPr id="5" name="Oval 4">
            <a:extLst>
              <a:ext uri="{FF2B5EF4-FFF2-40B4-BE49-F238E27FC236}">
                <a16:creationId xmlns="" xmlns:a16="http://schemas.microsoft.com/office/drawing/2014/main" id="{E24DEB7B-3D42-B243-9D51-61D3CE4FDFE8}"/>
              </a:ext>
            </a:extLst>
          </p:cNvPr>
          <p:cNvSpPr/>
          <p:nvPr userDrawn="1"/>
        </p:nvSpPr>
        <p:spPr>
          <a:xfrm>
            <a:off x="-1207008" y="685800"/>
            <a:ext cx="6998208" cy="69982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olid Title Slide">
            <a:extLst>
              <a:ext uri="{FF2B5EF4-FFF2-40B4-BE49-F238E27FC236}">
                <a16:creationId xmlns=""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tx1"/>
                </a:solidFill>
              </a:defRPr>
            </a:lvl1pPr>
          </a:lstStyle>
          <a:p>
            <a:r>
              <a:rPr lang="en-US" dirty="0"/>
              <a:t>Click to edit Master title style</a:t>
            </a:r>
          </a:p>
        </p:txBody>
      </p:sp>
      <p:pic>
        <p:nvPicPr>
          <p:cNvPr id="8" name="Picture 7">
            <a:extLst>
              <a:ext uri="{FF2B5EF4-FFF2-40B4-BE49-F238E27FC236}">
                <a16:creationId xmlns="" xmlns:a16="http://schemas.microsoft.com/office/drawing/2014/main" id="{08201322-0C22-174C-8A8B-2287052E25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6941" y="6471428"/>
            <a:ext cx="1321228" cy="216202"/>
          </a:xfrm>
          <a:prstGeom prst="rect">
            <a:avLst/>
          </a:prstGeom>
        </p:spPr>
      </p:pic>
    </p:spTree>
    <p:extLst>
      <p:ext uri="{BB962C8B-B14F-4D97-AF65-F5344CB8AC3E}">
        <p14:creationId xmlns:p14="http://schemas.microsoft.com/office/powerpoint/2010/main" val="257707160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 1">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035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Divider - with Image">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2023A06-91C3-BE4C-B50D-D4D411865E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 y="0"/>
            <a:ext cx="12192001" cy="6858000"/>
          </a:xfrm>
          <a:prstGeom prst="rect">
            <a:avLst/>
          </a:prstGeom>
        </p:spPr>
      </p:pic>
      <p:sp>
        <p:nvSpPr>
          <p:cNvPr id="5" name="Oval 4">
            <a:extLst>
              <a:ext uri="{FF2B5EF4-FFF2-40B4-BE49-F238E27FC236}">
                <a16:creationId xmlns="" xmlns:a16="http://schemas.microsoft.com/office/drawing/2014/main" id="{E24DEB7B-3D42-B243-9D51-61D3CE4FDFE8}"/>
              </a:ext>
            </a:extLst>
          </p:cNvPr>
          <p:cNvSpPr/>
          <p:nvPr userDrawn="1"/>
        </p:nvSpPr>
        <p:spPr>
          <a:xfrm>
            <a:off x="-1207008" y="685800"/>
            <a:ext cx="6998208" cy="69982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olid Title Slide">
            <a:extLst>
              <a:ext uri="{FF2B5EF4-FFF2-40B4-BE49-F238E27FC236}">
                <a16:creationId xmlns=""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tx1"/>
                </a:solidFill>
              </a:defRPr>
            </a:lvl1pPr>
          </a:lstStyle>
          <a:p>
            <a:r>
              <a:rPr lang="en-US" dirty="0"/>
              <a:t>Click to edit Master title style</a:t>
            </a:r>
          </a:p>
        </p:txBody>
      </p:sp>
      <p:pic>
        <p:nvPicPr>
          <p:cNvPr id="8" name="Picture 7">
            <a:extLst>
              <a:ext uri="{FF2B5EF4-FFF2-40B4-BE49-F238E27FC236}">
                <a16:creationId xmlns="" xmlns:a16="http://schemas.microsoft.com/office/drawing/2014/main" id="{08201322-0C22-174C-8A8B-2287052E25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6941" y="6471428"/>
            <a:ext cx="1321228" cy="216202"/>
          </a:xfrm>
          <a:prstGeom prst="rect">
            <a:avLst/>
          </a:prstGeom>
        </p:spPr>
      </p:pic>
    </p:spTree>
    <p:extLst>
      <p:ext uri="{BB962C8B-B14F-4D97-AF65-F5344CB8AC3E}">
        <p14:creationId xmlns:p14="http://schemas.microsoft.com/office/powerpoint/2010/main" val="104496408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Divider - with Imag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Oval 7">
            <a:extLst>
              <a:ext uri="{FF2B5EF4-FFF2-40B4-BE49-F238E27FC236}">
                <a16:creationId xmlns="" xmlns:a16="http://schemas.microsoft.com/office/drawing/2014/main" id="{546FD3F2-34E4-0D42-AF2C-2C74162368F0}"/>
              </a:ext>
            </a:extLst>
          </p:cNvPr>
          <p:cNvSpPr/>
          <p:nvPr userDrawn="1"/>
        </p:nvSpPr>
        <p:spPr>
          <a:xfrm>
            <a:off x="-1199902" y="717170"/>
            <a:ext cx="6998208" cy="6998208"/>
          </a:xfrm>
          <a:prstGeom prst="ellipse">
            <a:avLst/>
          </a:prstGeom>
          <a:solidFill>
            <a:srgbClr val="7F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olid Title Slide">
            <a:extLst>
              <a:ext uri="{FF2B5EF4-FFF2-40B4-BE49-F238E27FC236}">
                <a16:creationId xmlns=""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rgbClr val="002060"/>
                </a:solidFill>
              </a:defRPr>
            </a:lvl1pPr>
          </a:lstStyle>
          <a:p>
            <a:r>
              <a:rPr lang="en-US" dirty="0"/>
              <a:t>Click to edit Master title style</a:t>
            </a:r>
          </a:p>
        </p:txBody>
      </p:sp>
      <p:pic>
        <p:nvPicPr>
          <p:cNvPr id="10" name="Picture 9">
            <a:extLst>
              <a:ext uri="{FF2B5EF4-FFF2-40B4-BE49-F238E27FC236}">
                <a16:creationId xmlns="" xmlns:a16="http://schemas.microsoft.com/office/drawing/2014/main" id="{FAAEB8BD-3FE4-D94C-BB1F-D1367F5F55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31435741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9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Divider - with Image">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92A31421-7108-184A-A7E8-03D4C36E54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954" y="0"/>
            <a:ext cx="12255908" cy="6858000"/>
          </a:xfrm>
          <a:prstGeom prst="rect">
            <a:avLst/>
          </a:prstGeom>
        </p:spPr>
      </p:pic>
      <p:sp>
        <p:nvSpPr>
          <p:cNvPr id="8" name="Oval 7">
            <a:extLst>
              <a:ext uri="{FF2B5EF4-FFF2-40B4-BE49-F238E27FC236}">
                <a16:creationId xmlns="" xmlns:a16="http://schemas.microsoft.com/office/drawing/2014/main" id="{5501E082-9B3B-2346-BD09-3CE5B933382A}"/>
              </a:ext>
            </a:extLst>
          </p:cNvPr>
          <p:cNvSpPr/>
          <p:nvPr userDrawn="1"/>
        </p:nvSpPr>
        <p:spPr>
          <a:xfrm>
            <a:off x="-1199902" y="717170"/>
            <a:ext cx="6998208" cy="69982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olid Title Slide">
            <a:extLst>
              <a:ext uri="{FF2B5EF4-FFF2-40B4-BE49-F238E27FC236}">
                <a16:creationId xmlns=""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pic>
        <p:nvPicPr>
          <p:cNvPr id="9" name="Picture 8">
            <a:extLst>
              <a:ext uri="{FF2B5EF4-FFF2-40B4-BE49-F238E27FC236}">
                <a16:creationId xmlns="" xmlns:a16="http://schemas.microsoft.com/office/drawing/2014/main" id="{4EBEC7AC-7749-FD42-A05A-05C102C54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70975065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9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990DA09C-F92B-7A42-803C-9E7AE91B258C}"/>
              </a:ext>
            </a:extLst>
          </p:cNvPr>
          <p:cNvSpPr>
            <a:spLocks noGrp="1"/>
          </p:cNvSpPr>
          <p:nvPr>
            <p:ph type="title"/>
          </p:nvPr>
        </p:nvSpPr>
        <p:spPr>
          <a:xfrm>
            <a:off x="0" y="3655441"/>
            <a:ext cx="12192000" cy="512699"/>
          </a:xfrm>
        </p:spPr>
        <p:txBody>
          <a:bodyPr>
            <a:noAutofit/>
          </a:bodyPr>
          <a:lstStyle>
            <a:lvl1pPr>
              <a:defRPr sz="3400" b="0" i="0">
                <a:latin typeface="Amazon Ember Light" panose="02000000000000000000" pitchFamily="2" charset="0"/>
                <a:ea typeface="Amazon Ember Light"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3728679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329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olid Title Slide">
    <p:spTree>
      <p:nvGrpSpPr>
        <p:cNvPr id="1" name=""/>
        <p:cNvGrpSpPr/>
        <p:nvPr/>
      </p:nvGrpSpPr>
      <p:grpSpPr>
        <a:xfrm>
          <a:off x="0" y="0"/>
          <a:ext cx="0" cy="0"/>
          <a:chOff x="0" y="0"/>
          <a:chExt cx="0" cy="0"/>
        </a:xfrm>
      </p:grpSpPr>
      <p:sp>
        <p:nvSpPr>
          <p:cNvPr id="7" name="AMAZON CONFIDENTIAL">
            <a:extLst>
              <a:ext uri="{FF2B5EF4-FFF2-40B4-BE49-F238E27FC236}">
                <a16:creationId xmlns=""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11" name="Oval 10">
            <a:extLst>
              <a:ext uri="{FF2B5EF4-FFF2-40B4-BE49-F238E27FC236}">
                <a16:creationId xmlns="" xmlns:a16="http://schemas.microsoft.com/office/drawing/2014/main" id="{43B94506-3F8F-FF41-9C48-0E05FE086B21}"/>
              </a:ext>
            </a:extLst>
          </p:cNvPr>
          <p:cNvSpPr/>
          <p:nvPr userDrawn="1"/>
        </p:nvSpPr>
        <p:spPr>
          <a:xfrm>
            <a:off x="-1219200" y="753947"/>
            <a:ext cx="6998208" cy="69982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 xmlns:a16="http://schemas.microsoft.com/office/drawing/2014/main" id="{B2FF41D2-4F48-0546-B53D-99C9D11B46BB}"/>
              </a:ext>
            </a:extLst>
          </p:cNvPr>
          <p:cNvSpPr>
            <a:spLocks noGrp="1"/>
          </p:cNvSpPr>
          <p:nvPr>
            <p:ph type="title" hasCustomPrompt="1"/>
          </p:nvPr>
        </p:nvSpPr>
        <p:spPr>
          <a:xfrm>
            <a:off x="819316" y="2489200"/>
            <a:ext cx="3966440" cy="3282208"/>
          </a:xfrm>
        </p:spPr>
        <p:txBody>
          <a:bodyPr anchor="ctr" anchorCtr="0"/>
          <a:lstStyle>
            <a:lvl1pPr>
              <a:defRPr sz="4000" b="0" i="0">
                <a:solidFill>
                  <a:schemeClr val="tx2"/>
                </a:solidFill>
                <a:latin typeface="Amazon Ember Light" panose="02000000000000000000" pitchFamily="2" charset="0"/>
                <a:ea typeface="Amazon Ember Light" panose="02000000000000000000" pitchFamily="2" charset="0"/>
              </a:defRPr>
            </a:lvl1pPr>
          </a:lstStyle>
          <a:p>
            <a:r>
              <a:rPr lang="en-US" dirty="0"/>
              <a:t>Title Slide</a:t>
            </a:r>
          </a:p>
        </p:txBody>
      </p:sp>
      <p:pic>
        <p:nvPicPr>
          <p:cNvPr id="16" name="Picture 15">
            <a:extLst>
              <a:ext uri="{FF2B5EF4-FFF2-40B4-BE49-F238E27FC236}">
                <a16:creationId xmlns="" xmlns:a16="http://schemas.microsoft.com/office/drawing/2014/main" id="{78C1317B-2CC3-C14E-9D35-821D8F921C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0100" y="1533446"/>
            <a:ext cx="2270596" cy="371554"/>
          </a:xfrm>
          <a:prstGeom prst="rect">
            <a:avLst/>
          </a:prstGeom>
        </p:spPr>
      </p:pic>
      <p:sp>
        <p:nvSpPr>
          <p:cNvPr id="10" name="Text Placeholder 1">
            <a:extLst>
              <a:ext uri="{FF2B5EF4-FFF2-40B4-BE49-F238E27FC236}">
                <a16:creationId xmlns="" xmlns:a16="http://schemas.microsoft.com/office/drawing/2014/main" id="{34CC7A6C-8F0F-614B-9C23-F3B4374E0F71}"/>
              </a:ext>
            </a:extLst>
          </p:cNvPr>
          <p:cNvSpPr>
            <a:spLocks noGrp="1"/>
          </p:cNvSpPr>
          <p:nvPr>
            <p:ph type="body" sz="quarter" idx="11" hasCustomPrompt="1"/>
          </p:nvPr>
        </p:nvSpPr>
        <p:spPr>
          <a:xfrm>
            <a:off x="6642100" y="4124795"/>
            <a:ext cx="2225139" cy="626161"/>
          </a:xfrm>
        </p:spPr>
        <p:txBody>
          <a:bodyPr anchor="ctr" anchorCtr="0"/>
          <a:lstStyle>
            <a:lvl1pPr>
              <a:lnSpc>
                <a:spcPct val="110000"/>
              </a:lnSpc>
              <a:spcAft>
                <a:spcPts val="400"/>
              </a:spcAft>
              <a:defRPr sz="1400" b="0" i="0">
                <a:solidFill>
                  <a:srgbClr val="F4F4F5"/>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Presenter Name</a:t>
            </a:r>
          </a:p>
        </p:txBody>
      </p:sp>
      <p:sp>
        <p:nvSpPr>
          <p:cNvPr id="15" name="Text Placeholder 1">
            <a:extLst>
              <a:ext uri="{FF2B5EF4-FFF2-40B4-BE49-F238E27FC236}">
                <a16:creationId xmlns="" xmlns:a16="http://schemas.microsoft.com/office/drawing/2014/main" id="{CEF155D8-E4BC-FC4C-A068-9F7CC28EF1AF}"/>
              </a:ext>
            </a:extLst>
          </p:cNvPr>
          <p:cNvSpPr>
            <a:spLocks noGrp="1"/>
          </p:cNvSpPr>
          <p:nvPr>
            <p:ph type="body" sz="quarter" idx="12" hasCustomPrompt="1"/>
          </p:nvPr>
        </p:nvSpPr>
        <p:spPr>
          <a:xfrm>
            <a:off x="6654800" y="5181437"/>
            <a:ext cx="2225139" cy="297048"/>
          </a:xfrm>
        </p:spPr>
        <p:txBody>
          <a:bodyPr/>
          <a:lstStyle>
            <a:lvl1pPr>
              <a:defRPr sz="1400">
                <a:solidFill>
                  <a:schemeClr val="accent3"/>
                </a:solidFill>
              </a:defRPr>
            </a:lvl1pPr>
          </a:lstStyle>
          <a:p>
            <a:r>
              <a:rPr lang="en-US" dirty="0"/>
              <a:t>Date of Presentation</a:t>
            </a:r>
          </a:p>
        </p:txBody>
      </p:sp>
      <p:cxnSp>
        <p:nvCxnSpPr>
          <p:cNvPr id="19" name="Straight Connector 18">
            <a:extLst>
              <a:ext uri="{FF2B5EF4-FFF2-40B4-BE49-F238E27FC236}">
                <a16:creationId xmlns="" xmlns:a16="http://schemas.microsoft.com/office/drawing/2014/main" id="{2E08F5B2-F919-4244-9653-CD3F29A6C06D}"/>
              </a:ext>
            </a:extLst>
          </p:cNvPr>
          <p:cNvCxnSpPr>
            <a:cxnSpLocks/>
          </p:cNvCxnSpPr>
          <p:nvPr userDrawn="1"/>
        </p:nvCxnSpPr>
        <p:spPr>
          <a:xfrm>
            <a:off x="6642100" y="4905335"/>
            <a:ext cx="39878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0570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llout - Paragraph/Sentence">
    <p:spTree>
      <p:nvGrpSpPr>
        <p:cNvPr id="1" name=""/>
        <p:cNvGrpSpPr/>
        <p:nvPr/>
      </p:nvGrpSpPr>
      <p:grpSpPr>
        <a:xfrm>
          <a:off x="0" y="0"/>
          <a:ext cx="0" cy="0"/>
          <a:chOff x="0" y="0"/>
          <a:chExt cx="0" cy="0"/>
        </a:xfrm>
      </p:grpSpPr>
      <p:sp>
        <p:nvSpPr>
          <p:cNvPr id="12" name="Oval 11">
            <a:extLst>
              <a:ext uri="{FF2B5EF4-FFF2-40B4-BE49-F238E27FC236}">
                <a16:creationId xmlns="" xmlns:a16="http://schemas.microsoft.com/office/drawing/2014/main" id="{FAB91427-8432-8B4C-B20C-60F947E24EBE}"/>
              </a:ext>
            </a:extLst>
          </p:cNvPr>
          <p:cNvSpPr/>
          <p:nvPr userDrawn="1"/>
        </p:nvSpPr>
        <p:spPr>
          <a:xfrm>
            <a:off x="-2463441" y="734413"/>
            <a:ext cx="5367647" cy="5367647"/>
          </a:xfrm>
          <a:prstGeom prst="ellipse">
            <a:avLst/>
          </a:prstGeom>
          <a:solidFill>
            <a:schemeClr val="accent3">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E0404BFF-22D4-BF43-905B-A22368C38A87}"/>
              </a:ext>
            </a:extLst>
          </p:cNvPr>
          <p:cNvSpPr/>
          <p:nvPr userDrawn="1"/>
        </p:nvSpPr>
        <p:spPr>
          <a:xfrm>
            <a:off x="2957394" y="712810"/>
            <a:ext cx="5367647" cy="5367647"/>
          </a:xfrm>
          <a:prstGeom prst="ellipse">
            <a:avLst/>
          </a:prstGeom>
          <a:solidFill>
            <a:schemeClr val="accent3">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lid Title Slide">
            <a:extLst>
              <a:ext uri="{FF2B5EF4-FFF2-40B4-BE49-F238E27FC236}">
                <a16:creationId xmlns="" xmlns:a16="http://schemas.microsoft.com/office/drawing/2014/main" id="{0B2A5112-915C-D649-A4DC-2881D330ECD9}"/>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 xmlns:a16="http://schemas.microsoft.com/office/drawing/2014/main" id="{4A5F07C5-5609-194B-9014-ED7703745ACE}"/>
              </a:ext>
            </a:extLst>
          </p:cNvPr>
          <p:cNvSpPr/>
          <p:nvPr userDrawn="1"/>
        </p:nvSpPr>
        <p:spPr>
          <a:xfrm>
            <a:off x="8390104" y="722538"/>
            <a:ext cx="5367647" cy="5367647"/>
          </a:xfrm>
          <a:prstGeom prst="ellipse">
            <a:avLst/>
          </a:prstGeom>
          <a:solidFill>
            <a:schemeClr val="accent3">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 xmlns:a16="http://schemas.microsoft.com/office/drawing/2014/main" id="{A5CFEAB4-E413-6A43-B7E1-752174B5A76C}"/>
              </a:ext>
            </a:extLst>
          </p:cNvPr>
          <p:cNvSpPr>
            <a:spLocks noGrp="1"/>
          </p:cNvSpPr>
          <p:nvPr>
            <p:ph type="title"/>
          </p:nvPr>
        </p:nvSpPr>
        <p:spPr>
          <a:xfrm>
            <a:off x="801624" y="1040455"/>
            <a:ext cx="8976360" cy="4506905"/>
          </a:xfrm>
        </p:spPr>
        <p:txBody>
          <a:bodyPr/>
          <a:lstStyle>
            <a:lvl1pPr>
              <a:lnSpc>
                <a:spcPct val="110000"/>
              </a:lnSpc>
              <a:defRPr sz="4400"/>
            </a:lvl1pPr>
          </a:lstStyle>
          <a:p>
            <a:r>
              <a:rPr lang="en-US" dirty="0"/>
              <a:t>Click to edit Master title style</a:t>
            </a:r>
          </a:p>
        </p:txBody>
      </p:sp>
    </p:spTree>
    <p:extLst>
      <p:ext uri="{BB962C8B-B14F-4D97-AF65-F5344CB8AC3E}">
        <p14:creationId xmlns:p14="http://schemas.microsoft.com/office/powerpoint/2010/main" val="334092078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0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ckground -Callout - Paragraph/Sentence">
    <p:bg>
      <p:bgPr>
        <a:solidFill>
          <a:schemeClr val="bg1"/>
        </a:solidFill>
        <a:effectLst/>
      </p:bgPr>
    </p:bg>
    <p:spTree>
      <p:nvGrpSpPr>
        <p:cNvPr id="1" name=""/>
        <p:cNvGrpSpPr/>
        <p:nvPr/>
      </p:nvGrpSpPr>
      <p:grpSpPr>
        <a:xfrm>
          <a:off x="0" y="0"/>
          <a:ext cx="0" cy="0"/>
          <a:chOff x="0" y="0"/>
          <a:chExt cx="0" cy="0"/>
        </a:xfrm>
      </p:grpSpPr>
      <p:sp>
        <p:nvSpPr>
          <p:cNvPr id="10" name="Solid Title Slide">
            <a:extLst>
              <a:ext uri="{FF2B5EF4-FFF2-40B4-BE49-F238E27FC236}">
                <a16:creationId xmlns="" xmlns:a16="http://schemas.microsoft.com/office/drawing/2014/main" id="{382A7045-8C6B-7147-A2E6-C168905067C1}"/>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1" name="Oval 10">
            <a:extLst>
              <a:ext uri="{FF2B5EF4-FFF2-40B4-BE49-F238E27FC236}">
                <a16:creationId xmlns="" xmlns:a16="http://schemas.microsoft.com/office/drawing/2014/main" id="{9D2F7720-8B07-674C-8FA9-B74D14956A7C}"/>
              </a:ext>
            </a:extLst>
          </p:cNvPr>
          <p:cNvSpPr/>
          <p:nvPr userDrawn="1"/>
        </p:nvSpPr>
        <p:spPr>
          <a:xfrm>
            <a:off x="-2475317" y="734413"/>
            <a:ext cx="5367647" cy="5367647"/>
          </a:xfrm>
          <a:prstGeom prst="ellipse">
            <a:avLst/>
          </a:prstGeom>
          <a:solidFill>
            <a:schemeClr val="accent3">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331AB810-9A18-EE40-B982-51ABD1BB45E1}"/>
              </a:ext>
            </a:extLst>
          </p:cNvPr>
          <p:cNvSpPr/>
          <p:nvPr userDrawn="1"/>
        </p:nvSpPr>
        <p:spPr>
          <a:xfrm>
            <a:off x="2957394" y="712810"/>
            <a:ext cx="5367647" cy="5367647"/>
          </a:xfrm>
          <a:prstGeom prst="ellipse">
            <a:avLst/>
          </a:prstGeom>
          <a:solidFill>
            <a:schemeClr val="accent3">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18A82CC7-FB9D-6341-A664-72655674FA53}"/>
              </a:ext>
            </a:extLst>
          </p:cNvPr>
          <p:cNvSpPr/>
          <p:nvPr userDrawn="1"/>
        </p:nvSpPr>
        <p:spPr>
          <a:xfrm>
            <a:off x="8390104" y="722538"/>
            <a:ext cx="5367647" cy="5367647"/>
          </a:xfrm>
          <a:prstGeom prst="ellipse">
            <a:avLst/>
          </a:prstGeom>
          <a:solidFill>
            <a:schemeClr val="accent3">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 xmlns:a16="http://schemas.microsoft.com/office/drawing/2014/main" id="{A5CFEAB4-E413-6A43-B7E1-752174B5A76C}"/>
              </a:ext>
            </a:extLst>
          </p:cNvPr>
          <p:cNvSpPr>
            <a:spLocks noGrp="1"/>
          </p:cNvSpPr>
          <p:nvPr>
            <p:ph type="title"/>
          </p:nvPr>
        </p:nvSpPr>
        <p:spPr>
          <a:xfrm>
            <a:off x="801624" y="1040455"/>
            <a:ext cx="8976360" cy="4506905"/>
          </a:xfrm>
        </p:spPr>
        <p:txBody>
          <a:bodyPr/>
          <a:lstStyle>
            <a:lvl1pPr>
              <a:lnSpc>
                <a:spcPct val="110000"/>
              </a:lnSpc>
              <a:defRPr sz="4400"/>
            </a:lvl1pPr>
          </a:lstStyle>
          <a:p>
            <a:r>
              <a:rPr lang="en-US" dirty="0"/>
              <a:t>Click to edit Master title style</a:t>
            </a:r>
          </a:p>
        </p:txBody>
      </p:sp>
    </p:spTree>
    <p:extLst>
      <p:ext uri="{BB962C8B-B14F-4D97-AF65-F5344CB8AC3E}">
        <p14:creationId xmlns:p14="http://schemas.microsoft.com/office/powerpoint/2010/main" val="325802040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White Background -Content only">
    <p:spTree>
      <p:nvGrpSpPr>
        <p:cNvPr id="1" name=""/>
        <p:cNvGrpSpPr/>
        <p:nvPr/>
      </p:nvGrpSpPr>
      <p:grpSpPr>
        <a:xfrm>
          <a:off x="0" y="0"/>
          <a:ext cx="0" cy="0"/>
          <a:chOff x="0" y="0"/>
          <a:chExt cx="0" cy="0"/>
        </a:xfrm>
      </p:grpSpPr>
      <p:sp>
        <p:nvSpPr>
          <p:cNvPr id="10" name="Oval 9">
            <a:extLst>
              <a:ext uri="{FF2B5EF4-FFF2-40B4-BE49-F238E27FC236}">
                <a16:creationId xmlns="" xmlns:a16="http://schemas.microsoft.com/office/drawing/2014/main" id="{7D505E00-A17B-FF49-A0DF-CCC484D7FB19}"/>
              </a:ext>
            </a:extLst>
          </p:cNvPr>
          <p:cNvSpPr/>
          <p:nvPr userDrawn="1"/>
        </p:nvSpPr>
        <p:spPr>
          <a:xfrm>
            <a:off x="5327333" y="-11699557"/>
            <a:ext cx="17114520" cy="1711452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MAZON CONFIDENTIAL">
            <a:extLst>
              <a:ext uri="{FF2B5EF4-FFF2-40B4-BE49-F238E27FC236}">
                <a16:creationId xmlns=""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6" name="Title 5">
            <a:extLst>
              <a:ext uri="{FF2B5EF4-FFF2-40B4-BE49-F238E27FC236}">
                <a16:creationId xmlns="" xmlns:a16="http://schemas.microsoft.com/office/drawing/2014/main" id="{B2FF41D2-4F48-0546-B53D-99C9D11B46BB}"/>
              </a:ext>
            </a:extLst>
          </p:cNvPr>
          <p:cNvSpPr>
            <a:spLocks noGrp="1"/>
          </p:cNvSpPr>
          <p:nvPr>
            <p:ph type="title" hasCustomPrompt="1"/>
          </p:nvPr>
        </p:nvSpPr>
        <p:spPr>
          <a:xfrm>
            <a:off x="829777" y="439839"/>
            <a:ext cx="10511991" cy="1164372"/>
          </a:xfrm>
        </p:spPr>
        <p:txBody>
          <a:bodyPr anchor="t" anchorCtr="0"/>
          <a:lstStyle>
            <a:lvl1pPr>
              <a:defRPr>
                <a:solidFill>
                  <a:schemeClr val="tx1"/>
                </a:solidFill>
              </a:defRPr>
            </a:lvl1pPr>
          </a:lstStyle>
          <a:p>
            <a:r>
              <a:rPr lang="en-US" dirty="0"/>
              <a:t>Title Slide</a:t>
            </a:r>
          </a:p>
        </p:txBody>
      </p:sp>
      <p:sp>
        <p:nvSpPr>
          <p:cNvPr id="3" name="Text Placeholder 2">
            <a:extLst>
              <a:ext uri="{FF2B5EF4-FFF2-40B4-BE49-F238E27FC236}">
                <a16:creationId xmlns="" xmlns:a16="http://schemas.microsoft.com/office/drawing/2014/main" id="{3D5C3CD3-B93E-1E4B-A0E4-B0064BAEC95E}"/>
              </a:ext>
            </a:extLst>
          </p:cNvPr>
          <p:cNvSpPr>
            <a:spLocks noGrp="1"/>
          </p:cNvSpPr>
          <p:nvPr>
            <p:ph type="body" sz="quarter" idx="10"/>
          </p:nvPr>
        </p:nvSpPr>
        <p:spPr>
          <a:xfrm>
            <a:off x="800100" y="2109724"/>
            <a:ext cx="4377542" cy="2771034"/>
          </a:xfrm>
        </p:spPr>
        <p:txBody>
          <a:bodyPr numCol="2" spcCol="347472"/>
          <a:lstStyle>
            <a:lvl2pPr>
              <a:spcAft>
                <a:spcPts val="800"/>
              </a:spcAft>
              <a:defRPr b="0" i="0">
                <a:latin typeface="Amazon Ember Light" panose="02000000000000000000" pitchFamily="2" charset="0"/>
                <a:ea typeface="Amazon Ember Light" panose="02000000000000000000" pitchFamily="2" charset="0"/>
              </a:defRPr>
            </a:lvl2pPr>
            <a:lvl3pPr>
              <a:defRPr b="0" i="0">
                <a:latin typeface="Amazon Ember Light" panose="02000000000000000000" pitchFamily="2" charset="0"/>
                <a:ea typeface="Amazon Ember Light" panose="02000000000000000000" pitchFamily="2" charset="0"/>
              </a:defRPr>
            </a:lvl3pPr>
            <a:lvl4pPr>
              <a:defRPr b="0" i="0">
                <a:latin typeface="Amazon Ember Light" panose="02000000000000000000" pitchFamily="2" charset="0"/>
                <a:ea typeface="Amazon Ember Light" panose="02000000000000000000" pitchFamily="2" charset="0"/>
              </a:defRPr>
            </a:lvl4pPr>
            <a:lvl5pP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olid Title Slide">
            <a:extLst>
              <a:ext uri="{FF2B5EF4-FFF2-40B4-BE49-F238E27FC236}">
                <a16:creationId xmlns="" xmlns:a16="http://schemas.microsoft.com/office/drawing/2014/main" id="{ED5185C9-3E63-BB47-8B0A-768B95554067}"/>
              </a:ext>
            </a:extLst>
          </p:cNvPr>
          <p:cNvSpPr txBox="1"/>
          <p:nvPr userDrawn="1"/>
        </p:nvSpPr>
        <p:spPr>
          <a:xfrm>
            <a:off x="10356715" y="6483127"/>
            <a:ext cx="1566154" cy="2103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Tree>
    <p:extLst>
      <p:ext uri="{BB962C8B-B14F-4D97-AF65-F5344CB8AC3E}">
        <p14:creationId xmlns:p14="http://schemas.microsoft.com/office/powerpoint/2010/main" val="139507366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4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Background -Content + Chart">
    <p:spTree>
      <p:nvGrpSpPr>
        <p:cNvPr id="1" name=""/>
        <p:cNvGrpSpPr/>
        <p:nvPr/>
      </p:nvGrpSpPr>
      <p:grpSpPr>
        <a:xfrm>
          <a:off x="0" y="0"/>
          <a:ext cx="0" cy="0"/>
          <a:chOff x="0" y="0"/>
          <a:chExt cx="0" cy="0"/>
        </a:xfrm>
      </p:grpSpPr>
      <p:sp>
        <p:nvSpPr>
          <p:cNvPr id="7" name="AMAZON CONFIDENTIAL">
            <a:extLst>
              <a:ext uri="{FF2B5EF4-FFF2-40B4-BE49-F238E27FC236}">
                <a16:creationId xmlns=""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6" name="Title 5">
            <a:extLst>
              <a:ext uri="{FF2B5EF4-FFF2-40B4-BE49-F238E27FC236}">
                <a16:creationId xmlns="" xmlns:a16="http://schemas.microsoft.com/office/drawing/2014/main" id="{B2FF41D2-4F48-0546-B53D-99C9D11B46BB}"/>
              </a:ext>
            </a:extLst>
          </p:cNvPr>
          <p:cNvSpPr>
            <a:spLocks noGrp="1"/>
          </p:cNvSpPr>
          <p:nvPr>
            <p:ph type="title" hasCustomPrompt="1"/>
          </p:nvPr>
        </p:nvSpPr>
        <p:spPr>
          <a:xfrm>
            <a:off x="829777" y="439839"/>
            <a:ext cx="10511991" cy="1164372"/>
          </a:xfrm>
        </p:spPr>
        <p:txBody>
          <a:bodyPr anchor="t" anchorCtr="0"/>
          <a:lstStyle/>
          <a:p>
            <a:r>
              <a:rPr lang="en-US" dirty="0"/>
              <a:t>Title Slide</a:t>
            </a:r>
          </a:p>
        </p:txBody>
      </p:sp>
      <p:sp>
        <p:nvSpPr>
          <p:cNvPr id="3" name="Text Placeholder 2">
            <a:extLst>
              <a:ext uri="{FF2B5EF4-FFF2-40B4-BE49-F238E27FC236}">
                <a16:creationId xmlns="" xmlns:a16="http://schemas.microsoft.com/office/drawing/2014/main" id="{3D5C3CD3-B93E-1E4B-A0E4-B0064BAEC95E}"/>
              </a:ext>
            </a:extLst>
          </p:cNvPr>
          <p:cNvSpPr>
            <a:spLocks noGrp="1"/>
          </p:cNvSpPr>
          <p:nvPr>
            <p:ph type="body" sz="quarter" idx="10"/>
          </p:nvPr>
        </p:nvSpPr>
        <p:spPr>
          <a:xfrm>
            <a:off x="800100" y="3309837"/>
            <a:ext cx="3586163" cy="862114"/>
          </a:xfrm>
        </p:spPr>
        <p:txBody>
          <a:bodyPr/>
          <a:lstStyle>
            <a:lvl2pPr>
              <a:defRPr b="0" i="0">
                <a:latin typeface="Amazon Ember Light" panose="02000000000000000000" pitchFamily="2" charset="0"/>
                <a:ea typeface="Amazon Ember Light" panose="02000000000000000000" pitchFamily="2" charset="0"/>
              </a:defRPr>
            </a:lvl2pPr>
            <a:lvl3pPr>
              <a:defRPr b="0" i="0">
                <a:latin typeface="Amazon Ember Light" panose="02000000000000000000" pitchFamily="2" charset="0"/>
                <a:ea typeface="Amazon Ember Light" panose="02000000000000000000" pitchFamily="2" charset="0"/>
              </a:defRPr>
            </a:lvl3pPr>
            <a:lvl4pPr>
              <a:defRPr b="0" i="0">
                <a:latin typeface="Amazon Ember Light" panose="02000000000000000000" pitchFamily="2" charset="0"/>
                <a:ea typeface="Amazon Ember Light" panose="02000000000000000000" pitchFamily="2" charset="0"/>
              </a:defRPr>
            </a:lvl4pPr>
            <a:lvl5pP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225032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guide id="5" orient="horz" pos="14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10.xml"/><Relationship Id="rId1" Type="http://schemas.openxmlformats.org/officeDocument/2006/relationships/slideLayout" Target="../slideLayouts/slideLayout3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5.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5.emf"/><Relationship Id="rId4" Type="http://schemas.openxmlformats.org/officeDocument/2006/relationships/slideLayout" Target="../slideLayouts/slideLayout1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9.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48310E08-1095-984E-8029-030D4228F2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5" name="Oval 4">
            <a:extLst>
              <a:ext uri="{FF2B5EF4-FFF2-40B4-BE49-F238E27FC236}">
                <a16:creationId xmlns="" xmlns:a16="http://schemas.microsoft.com/office/drawing/2014/main" id="{B0229997-0B1F-D740-B67D-CAC399116694}"/>
              </a:ext>
            </a:extLst>
          </p:cNvPr>
          <p:cNvSpPr/>
          <p:nvPr userDrawn="1"/>
        </p:nvSpPr>
        <p:spPr>
          <a:xfrm>
            <a:off x="-581844" y="3893543"/>
            <a:ext cx="5150178" cy="51501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DF4A9E74-B2C2-114C-B752-9CF1A1B990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8853" y="5401977"/>
            <a:ext cx="3543547" cy="570998"/>
          </a:xfrm>
          <a:prstGeom prst="rect">
            <a:avLst/>
          </a:prstGeom>
        </p:spPr>
      </p:pic>
    </p:spTree>
    <p:extLst>
      <p:ext uri="{BB962C8B-B14F-4D97-AF65-F5344CB8AC3E}">
        <p14:creationId xmlns:p14="http://schemas.microsoft.com/office/powerpoint/2010/main" val="221477246"/>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954D890-0296-5047-84E4-8C88DEF5BF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1941" y="2657856"/>
            <a:ext cx="3748117" cy="603963"/>
          </a:xfrm>
          <a:prstGeom prst="rect">
            <a:avLst/>
          </a:prstGeom>
        </p:spPr>
      </p:pic>
      <p:sp>
        <p:nvSpPr>
          <p:cNvPr id="2" name="Title Placeholder 1">
            <a:extLst>
              <a:ext uri="{FF2B5EF4-FFF2-40B4-BE49-F238E27FC236}">
                <a16:creationId xmlns="" xmlns:a16="http://schemas.microsoft.com/office/drawing/2014/main" id="{64D63C22-A4A0-D148-A0AE-D254A1A57DD0}"/>
              </a:ext>
            </a:extLst>
          </p:cNvPr>
          <p:cNvSpPr>
            <a:spLocks noGrp="1"/>
          </p:cNvSpPr>
          <p:nvPr>
            <p:ph type="title"/>
          </p:nvPr>
        </p:nvSpPr>
        <p:spPr>
          <a:xfrm>
            <a:off x="0" y="3815461"/>
            <a:ext cx="12192000" cy="512699"/>
          </a:xfrm>
          <a:prstGeom prst="rect">
            <a:avLst/>
          </a:prstGeom>
        </p:spPr>
        <p:txBody>
          <a:bodyPr vert="horz" lIns="0" tIns="0" rIns="0" bIns="0" rtlCol="0" anchor="t" anchorCtr="0">
            <a:normAutofit/>
          </a:bodyPr>
          <a:lstStyle/>
          <a:p>
            <a:r>
              <a:rPr lang="en-US" dirty="0"/>
              <a:t>Click to edit Master title style</a:t>
            </a:r>
          </a:p>
        </p:txBody>
      </p:sp>
    </p:spTree>
    <p:extLst>
      <p:ext uri="{BB962C8B-B14F-4D97-AF65-F5344CB8AC3E}">
        <p14:creationId xmlns:p14="http://schemas.microsoft.com/office/powerpoint/2010/main" val="1908459980"/>
      </p:ext>
    </p:extLst>
  </p:cSld>
  <p:clrMap bg1="lt1" tx1="dk1" bg2="lt2" tx2="dk2" accent1="accent1" accent2="accent2" accent3="accent3" accent4="accent4" accent5="accent5" accent6="accent6" hlink="hlink" folHlink="folHlink"/>
  <p:sldLayoutIdLst>
    <p:sldLayoutId id="2147483697" r:id="rId1"/>
  </p:sldLayoutIdLst>
  <p:txStyles>
    <p:titleStyle>
      <a:lvl1pPr algn="ctr" defTabSz="914400" rtl="0" eaLnBrk="1" latinLnBrk="0" hangingPunct="1">
        <a:lnSpc>
          <a:spcPct val="90000"/>
        </a:lnSpc>
        <a:spcBef>
          <a:spcPct val="0"/>
        </a:spcBef>
        <a:buNone/>
        <a:defRPr sz="3200" b="0" i="0" kern="1200">
          <a:solidFill>
            <a:schemeClr val="accent3"/>
          </a:solidFill>
          <a:latin typeface="Amazon Ember Light" panose="02000000000000000000" pitchFamily="2" charset="0"/>
          <a:ea typeface="Amazon Ember Light"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6E8F7E4-1545-5B48-BAF1-616E17B176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
            <a:ext cx="12192001" cy="6858000"/>
          </a:xfrm>
          <a:prstGeom prst="rect">
            <a:avLst/>
          </a:prstGeom>
        </p:spPr>
      </p:pic>
      <p:sp>
        <p:nvSpPr>
          <p:cNvPr id="5" name="Oval 4">
            <a:extLst>
              <a:ext uri="{FF2B5EF4-FFF2-40B4-BE49-F238E27FC236}">
                <a16:creationId xmlns="" xmlns:a16="http://schemas.microsoft.com/office/drawing/2014/main" id="{B0229997-0B1F-D740-B67D-CAC399116694}"/>
              </a:ext>
            </a:extLst>
          </p:cNvPr>
          <p:cNvSpPr/>
          <p:nvPr userDrawn="1"/>
        </p:nvSpPr>
        <p:spPr>
          <a:xfrm>
            <a:off x="-581844" y="3893543"/>
            <a:ext cx="5150178" cy="51501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DF4A9E74-B2C2-114C-B752-9CF1A1B990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8853" y="5401977"/>
            <a:ext cx="3543547" cy="570998"/>
          </a:xfrm>
          <a:prstGeom prst="rect">
            <a:avLst/>
          </a:prstGeom>
        </p:spPr>
      </p:pic>
    </p:spTree>
    <p:extLst>
      <p:ext uri="{BB962C8B-B14F-4D97-AF65-F5344CB8AC3E}">
        <p14:creationId xmlns:p14="http://schemas.microsoft.com/office/powerpoint/2010/main" val="1753239655"/>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A3B7E33-4E46-A743-AC51-88C7A8D7CD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1999" cy="6858001"/>
          </a:xfrm>
          <a:prstGeom prst="rect">
            <a:avLst/>
          </a:prstGeom>
        </p:spPr>
      </p:pic>
      <p:sp>
        <p:nvSpPr>
          <p:cNvPr id="5" name="Oval 4">
            <a:extLst>
              <a:ext uri="{FF2B5EF4-FFF2-40B4-BE49-F238E27FC236}">
                <a16:creationId xmlns="" xmlns:a16="http://schemas.microsoft.com/office/drawing/2014/main" id="{B0229997-0B1F-D740-B67D-CAC399116694}"/>
              </a:ext>
            </a:extLst>
          </p:cNvPr>
          <p:cNvSpPr/>
          <p:nvPr userDrawn="1"/>
        </p:nvSpPr>
        <p:spPr>
          <a:xfrm>
            <a:off x="-581844" y="3893543"/>
            <a:ext cx="5150178" cy="51501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DF4A9E74-B2C2-114C-B752-9CF1A1B990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8853" y="5401977"/>
            <a:ext cx="3543547" cy="570998"/>
          </a:xfrm>
          <a:prstGeom prst="rect">
            <a:avLst/>
          </a:prstGeom>
        </p:spPr>
      </p:pic>
    </p:spTree>
    <p:extLst>
      <p:ext uri="{BB962C8B-B14F-4D97-AF65-F5344CB8AC3E}">
        <p14:creationId xmlns:p14="http://schemas.microsoft.com/office/powerpoint/2010/main" val="3389204097"/>
      </p:ext>
    </p:extLst>
  </p:cSld>
  <p:clrMap bg1="lt1" tx1="dk1" bg2="lt2" tx2="dk2" accent1="accent1" accent2="accent2" accent3="accent3" accent4="accent4" accent5="accent5" accent6="accent6" hlink="hlink" folHlink="folHlink"/>
  <p:sldLayoutIdLst>
    <p:sldLayoutId id="214748372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3511939C-2D63-2343-81C6-05467024EB78}"/>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 xmlns:a16="http://schemas.microsoft.com/office/drawing/2014/main" id="{C275ED66-6BA3-D64C-930B-273511600340}"/>
              </a:ext>
            </a:extLst>
          </p:cNvPr>
          <p:cNvPicPr>
            <a:picLocks noChangeAspect="1"/>
          </p:cNvPicPr>
          <p:nvPr userDrawn="1"/>
        </p:nvPicPr>
        <p:blipFill>
          <a:blip r:embed="rId3"/>
          <a:stretch>
            <a:fillRect/>
          </a:stretch>
        </p:blipFill>
        <p:spPr>
          <a:xfrm>
            <a:off x="3374585" y="2991091"/>
            <a:ext cx="5435223" cy="875818"/>
          </a:xfrm>
          <a:prstGeom prst="rect">
            <a:avLst/>
          </a:prstGeom>
        </p:spPr>
      </p:pic>
    </p:spTree>
    <p:extLst>
      <p:ext uri="{BB962C8B-B14F-4D97-AF65-F5344CB8AC3E}">
        <p14:creationId xmlns:p14="http://schemas.microsoft.com/office/powerpoint/2010/main" val="2657224635"/>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C7D3B352-690E-4A4E-B0A1-E50D5D27927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 xmlns:a16="http://schemas.microsoft.com/office/drawing/2014/main" id="{86280FC3-E2CF-FE4F-9F59-5AE3671686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5122" y="6472488"/>
            <a:ext cx="1320733" cy="212820"/>
          </a:xfrm>
          <a:prstGeom prst="rect">
            <a:avLst/>
          </a:prstGeom>
        </p:spPr>
      </p:pic>
      <p:sp>
        <p:nvSpPr>
          <p:cNvPr id="2" name="Title Placeholder 1">
            <a:extLst>
              <a:ext uri="{FF2B5EF4-FFF2-40B4-BE49-F238E27FC236}">
                <a16:creationId xmlns="" xmlns:a16="http://schemas.microsoft.com/office/drawing/2014/main" id="{420A3B33-BAF0-FD41-B488-829335E44E56}"/>
              </a:ext>
            </a:extLst>
          </p:cNvPr>
          <p:cNvSpPr>
            <a:spLocks noGrp="1"/>
          </p:cNvSpPr>
          <p:nvPr>
            <p:ph type="title"/>
          </p:nvPr>
        </p:nvSpPr>
        <p:spPr>
          <a:xfrm>
            <a:off x="801624" y="820999"/>
            <a:ext cx="10515600" cy="2153849"/>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 xmlns:a16="http://schemas.microsoft.com/office/drawing/2014/main" id="{D04CA327-9491-7541-9832-C70C53AD403C}"/>
              </a:ext>
            </a:extLst>
          </p:cNvPr>
          <p:cNvSpPr>
            <a:spLocks noGrp="1"/>
          </p:cNvSpPr>
          <p:nvPr>
            <p:ph type="body" idx="1"/>
          </p:nvPr>
        </p:nvSpPr>
        <p:spPr>
          <a:xfrm>
            <a:off x="838200" y="3291839"/>
            <a:ext cx="6001512" cy="288512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 Lorem ipsum dolor sit </a:t>
            </a:r>
            <a:r>
              <a:rPr lang="en-US" dirty="0" err="1"/>
              <a:t>amet</a:t>
            </a:r>
            <a:r>
              <a:rPr lang="en-US" dirty="0"/>
              <a:t>, </a:t>
            </a:r>
            <a:r>
              <a:rPr lang="en-US" dirty="0" err="1"/>
              <a:t>facete</a:t>
            </a:r>
            <a:r>
              <a:rPr lang="en-US" dirty="0"/>
              <a:t> </a:t>
            </a:r>
            <a:r>
              <a:rPr lang="en-US" dirty="0" err="1"/>
              <a:t>contentiones</a:t>
            </a:r>
            <a:r>
              <a:rPr lang="en-US" dirty="0"/>
              <a:t> </a:t>
            </a:r>
            <a:r>
              <a:rPr lang="en-US" dirty="0" err="1"/>
              <a:t>ut</a:t>
            </a:r>
            <a:r>
              <a:rPr lang="en-US" dirty="0"/>
              <a:t> sit, an qui </a:t>
            </a:r>
            <a:r>
              <a:rPr lang="en-US" dirty="0" err="1"/>
              <a:t>assum</a:t>
            </a:r>
            <a:r>
              <a:rPr lang="en-US" dirty="0"/>
              <a:t> </a:t>
            </a:r>
            <a:r>
              <a:rPr lang="en-US" dirty="0" err="1"/>
              <a:t>diceret</a:t>
            </a:r>
            <a:r>
              <a:rPr lang="en-US" dirty="0"/>
              <a:t>, in </a:t>
            </a:r>
            <a:r>
              <a:rPr lang="en-US" dirty="0" err="1"/>
              <a:t>atqui</a:t>
            </a:r>
            <a:r>
              <a:rPr lang="en-US" dirty="0"/>
              <a:t> </a:t>
            </a:r>
            <a:r>
              <a:rPr lang="en-US" dirty="0" err="1"/>
              <a:t>propriae</a:t>
            </a:r>
            <a:r>
              <a:rPr lang="en-US" dirty="0"/>
              <a:t> </a:t>
            </a:r>
            <a:r>
              <a:rPr lang="en-US" dirty="0" err="1"/>
              <a:t>reprehendunt</a:t>
            </a:r>
            <a:r>
              <a:rPr lang="en-US" dirty="0"/>
              <a:t> </a:t>
            </a:r>
            <a:r>
              <a:rPr lang="en-US" dirty="0" err="1"/>
              <a:t>pri</a:t>
            </a:r>
            <a:r>
              <a:rPr lang="en-US" dirty="0"/>
              <a:t>. Ad </a:t>
            </a:r>
            <a:r>
              <a:rPr lang="en-US" dirty="0" err="1"/>
              <a:t>impedit</a:t>
            </a:r>
            <a:r>
              <a:rPr lang="en-US" dirty="0"/>
              <a:t> </a:t>
            </a:r>
            <a:r>
              <a:rPr lang="en-US" dirty="0" err="1"/>
              <a:t>nusquam</a:t>
            </a:r>
            <a:r>
              <a:rPr lang="en-US" dirty="0"/>
              <a:t> </a:t>
            </a:r>
            <a:r>
              <a:rPr lang="en-US" dirty="0" err="1"/>
              <a:t>similique</a:t>
            </a:r>
            <a:r>
              <a:rPr lang="en-US" dirty="0"/>
              <a:t> sit. </a:t>
            </a:r>
            <a:r>
              <a:rPr lang="en-US" dirty="0" err="1"/>
              <a:t>Ius</a:t>
            </a:r>
            <a:r>
              <a:rPr lang="en-US" dirty="0"/>
              <a:t> </a:t>
            </a:r>
            <a:r>
              <a:rPr lang="en-US" dirty="0" err="1"/>
              <a:t>graecis</a:t>
            </a:r>
            <a:r>
              <a:rPr lang="en-US" dirty="0"/>
              <a:t> </a:t>
            </a:r>
            <a:r>
              <a:rPr lang="en-US" dirty="0" err="1"/>
              <a:t>legendos</a:t>
            </a:r>
            <a:r>
              <a:rPr lang="en-US" dirty="0"/>
              <a:t> cu, qui </a:t>
            </a:r>
            <a:r>
              <a:rPr lang="en-US" dirty="0" err="1"/>
              <a:t>consetetur</a:t>
            </a:r>
            <a:r>
              <a:rPr lang="en-US" dirty="0"/>
              <a:t> </a:t>
            </a:r>
            <a:r>
              <a:rPr lang="en-US" dirty="0" err="1"/>
              <a:t>ullamcorper</a:t>
            </a:r>
            <a:r>
              <a:rPr lang="en-US" dirty="0"/>
              <a:t> an. </a:t>
            </a:r>
            <a:r>
              <a:rPr lang="en-US" dirty="0" err="1"/>
              <a:t>Vel</a:t>
            </a:r>
            <a:r>
              <a:rPr lang="en-US" dirty="0"/>
              <a:t> </a:t>
            </a:r>
            <a:r>
              <a:rPr lang="en-US" dirty="0" err="1"/>
              <a:t>ea</a:t>
            </a:r>
            <a:r>
              <a:rPr lang="en-US" dirty="0"/>
              <a:t> case </a:t>
            </a:r>
            <a:r>
              <a:rPr lang="en-US" dirty="0" err="1"/>
              <a:t>accumsan</a:t>
            </a:r>
            <a:r>
              <a:rPr lang="en-US" dirty="0"/>
              <a:t> </a:t>
            </a:r>
            <a:r>
              <a:rPr lang="en-US" dirty="0" err="1"/>
              <a:t>eloquentiam</a:t>
            </a:r>
            <a:r>
              <a:rPr lang="en-US" dirty="0"/>
              <a:t>, </a:t>
            </a:r>
            <a:r>
              <a:rPr lang="en-US" dirty="0" err="1"/>
              <a:t>sed</a:t>
            </a:r>
            <a:r>
              <a:rPr lang="en-US" dirty="0"/>
              <a:t> et </a:t>
            </a:r>
            <a:r>
              <a:rPr lang="en-US" dirty="0" err="1"/>
              <a:t>invenire</a:t>
            </a:r>
            <a:r>
              <a:rPr lang="en-US" dirty="0"/>
              <a:t> </a:t>
            </a:r>
            <a:r>
              <a:rPr lang="en-US" dirty="0" err="1"/>
              <a:t>definitionem</a:t>
            </a:r>
            <a:r>
              <a:rPr lang="en-US" dirty="0"/>
              <a:t>. Dolore </a:t>
            </a:r>
            <a:r>
              <a:rPr lang="en-US" dirty="0" err="1"/>
              <a:t>dicunt</a:t>
            </a:r>
            <a:r>
              <a:rPr lang="en-US" dirty="0"/>
              <a:t> omnium sea ne, </a:t>
            </a:r>
            <a:r>
              <a:rPr lang="en-US" dirty="0" err="1"/>
              <a:t>eum</a:t>
            </a:r>
            <a:r>
              <a:rPr lang="en-US" dirty="0"/>
              <a:t> </a:t>
            </a:r>
            <a:r>
              <a:rPr lang="en-US" dirty="0" err="1"/>
              <a:t>ut</a:t>
            </a:r>
            <a:r>
              <a:rPr lang="en-US" dirty="0"/>
              <a:t> </a:t>
            </a:r>
            <a:r>
              <a:rPr lang="en-US" dirty="0" err="1"/>
              <a:t>fastidii</a:t>
            </a:r>
            <a:r>
              <a:rPr lang="en-US" dirty="0"/>
              <a:t> </a:t>
            </a:r>
            <a:r>
              <a:rPr lang="en-US" dirty="0" err="1"/>
              <a:t>recusabo</a:t>
            </a:r>
            <a:r>
              <a:rPr lang="en-US" dirty="0"/>
              <a:t>, </a:t>
            </a:r>
            <a:r>
              <a:rPr lang="en-US" dirty="0" err="1"/>
              <a:t>debitis</a:t>
            </a:r>
            <a:r>
              <a:rPr lang="en-US" dirty="0"/>
              <a:t> </a:t>
            </a:r>
            <a:r>
              <a:rPr lang="en-US" dirty="0" err="1"/>
              <a:t>copiosae</a:t>
            </a:r>
            <a:r>
              <a:rPr lang="en-US" dirty="0"/>
              <a:t> </a:t>
            </a:r>
            <a:r>
              <a:rPr lang="en-US" dirty="0" err="1"/>
              <a:t>senserit</a:t>
            </a:r>
            <a:r>
              <a:rPr lang="en-US" dirty="0"/>
              <a:t> no quo.</a:t>
            </a:r>
          </a:p>
        </p:txBody>
      </p:sp>
    </p:spTree>
    <p:extLst>
      <p:ext uri="{BB962C8B-B14F-4D97-AF65-F5344CB8AC3E}">
        <p14:creationId xmlns:p14="http://schemas.microsoft.com/office/powerpoint/2010/main" val="1814994224"/>
      </p:ext>
    </p:extLst>
  </p:cSld>
  <p:clrMap bg1="lt1" tx1="dk1" bg2="lt2" tx2="dk2" accent1="accent1" accent2="accent2" accent3="accent3" accent4="accent4" accent5="accent5" accent6="accent6" hlink="hlink" folHlink="folHlink"/>
  <p:sldLayoutIdLst>
    <p:sldLayoutId id="2147483701" r:id="rId1"/>
    <p:sldLayoutId id="2147483650" r:id="rId2"/>
  </p:sldLayoutIdLst>
  <p:txStyles>
    <p:titleStyle>
      <a:lvl1pPr algn="l" defTabSz="914400" rtl="0" eaLnBrk="1" latinLnBrk="0" hangingPunct="1">
        <a:lnSpc>
          <a:spcPct val="90000"/>
        </a:lnSpc>
        <a:spcBef>
          <a:spcPct val="0"/>
        </a:spcBef>
        <a:buNone/>
        <a:defRPr sz="8800" b="0" i="0" kern="1200">
          <a:solidFill>
            <a:schemeClr val="accent3"/>
          </a:solidFill>
          <a:latin typeface="Amazon Ember Light" panose="02000000000000000000" pitchFamily="2" charset="0"/>
          <a:ea typeface="Amazon Ember Light" panose="02000000000000000000" pitchFamily="2" charset="0"/>
          <a:cs typeface="+mj-cs"/>
        </a:defRPr>
      </a:lvl1pPr>
    </p:titleStyle>
    <p:bodyStyle>
      <a:lvl1pPr marL="0" indent="0" algn="l" defTabSz="914400" rtl="0" eaLnBrk="1" latinLnBrk="0" hangingPunct="1">
        <a:lnSpc>
          <a:spcPct val="90000"/>
        </a:lnSpc>
        <a:spcBef>
          <a:spcPts val="0"/>
        </a:spcBef>
        <a:spcAft>
          <a:spcPts val="800"/>
        </a:spcAft>
        <a:buFont typeface="Arial" panose="020B0604020202020204" pitchFamily="34" charset="0"/>
        <a:buNone/>
        <a:defRPr sz="1800" b="0" i="0" kern="1200">
          <a:solidFill>
            <a:schemeClr val="tx2"/>
          </a:solidFill>
          <a:latin typeface="Amazon Ember Light" panose="02000000000000000000" pitchFamily="2" charset="0"/>
          <a:ea typeface="Amazon Ember Light" panose="02000000000000000000" pitchFamily="2" charset="0"/>
          <a:cs typeface="+mn-cs"/>
        </a:defRPr>
      </a:lvl1pPr>
      <a:lvl2pPr marL="11113" indent="0" algn="l" defTabSz="914400" rtl="0" eaLnBrk="1" latinLnBrk="0" hangingPunct="1">
        <a:lnSpc>
          <a:spcPct val="150000"/>
        </a:lnSpc>
        <a:spcBef>
          <a:spcPts val="500"/>
        </a:spcBef>
        <a:spcAft>
          <a:spcPts val="200"/>
        </a:spcAft>
        <a:buFont typeface="Arial" panose="020B0604020202020204" pitchFamily="34" charset="0"/>
        <a:buNone/>
        <a:tabLst/>
        <a:defRPr sz="1200" b="0" i="0" kern="1200">
          <a:solidFill>
            <a:schemeClr val="accent3"/>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accent3"/>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accent3"/>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accent3"/>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11" name="Solid Title Slide">
            <a:extLst>
              <a:ext uri="{FF2B5EF4-FFF2-40B4-BE49-F238E27FC236}">
                <a16:creationId xmlns="" xmlns:a16="http://schemas.microsoft.com/office/drawing/2014/main" id="{CE2B6D46-BE67-CF4B-8638-CE754322C72C}"/>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2" name="Title Placeholder 1">
            <a:extLst>
              <a:ext uri="{FF2B5EF4-FFF2-40B4-BE49-F238E27FC236}">
                <a16:creationId xmlns="" xmlns:a16="http://schemas.microsoft.com/office/drawing/2014/main" id="{420A3B33-BAF0-FD41-B488-829335E44E56}"/>
              </a:ext>
            </a:extLst>
          </p:cNvPr>
          <p:cNvSpPr>
            <a:spLocks noGrp="1"/>
          </p:cNvSpPr>
          <p:nvPr>
            <p:ph type="title"/>
          </p:nvPr>
        </p:nvSpPr>
        <p:spPr>
          <a:xfrm>
            <a:off x="801624" y="820999"/>
            <a:ext cx="10515600" cy="2153849"/>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 xmlns:a16="http://schemas.microsoft.com/office/drawing/2014/main" id="{D04CA327-9491-7541-9832-C70C53AD403C}"/>
              </a:ext>
            </a:extLst>
          </p:cNvPr>
          <p:cNvSpPr>
            <a:spLocks noGrp="1"/>
          </p:cNvSpPr>
          <p:nvPr>
            <p:ph type="body" idx="1"/>
          </p:nvPr>
        </p:nvSpPr>
        <p:spPr>
          <a:xfrm>
            <a:off x="838200" y="3291839"/>
            <a:ext cx="6001512" cy="288512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 Lorem ipsum dolor sit </a:t>
            </a:r>
            <a:r>
              <a:rPr lang="en-US" dirty="0" err="1"/>
              <a:t>amet</a:t>
            </a:r>
            <a:r>
              <a:rPr lang="en-US" dirty="0"/>
              <a:t>, </a:t>
            </a:r>
            <a:r>
              <a:rPr lang="en-US" dirty="0" err="1"/>
              <a:t>facete</a:t>
            </a:r>
            <a:r>
              <a:rPr lang="en-US" dirty="0"/>
              <a:t> </a:t>
            </a:r>
            <a:r>
              <a:rPr lang="en-US" dirty="0" err="1"/>
              <a:t>contentiones</a:t>
            </a:r>
            <a:r>
              <a:rPr lang="en-US" dirty="0"/>
              <a:t> </a:t>
            </a:r>
            <a:r>
              <a:rPr lang="en-US" dirty="0" err="1"/>
              <a:t>ut</a:t>
            </a:r>
            <a:r>
              <a:rPr lang="en-US" dirty="0"/>
              <a:t> sit, an qui </a:t>
            </a:r>
            <a:r>
              <a:rPr lang="en-US" dirty="0" err="1"/>
              <a:t>assum</a:t>
            </a:r>
            <a:r>
              <a:rPr lang="en-US" dirty="0"/>
              <a:t> </a:t>
            </a:r>
            <a:r>
              <a:rPr lang="en-US" dirty="0" err="1"/>
              <a:t>diceret</a:t>
            </a:r>
            <a:r>
              <a:rPr lang="en-US" dirty="0"/>
              <a:t>, in </a:t>
            </a:r>
            <a:r>
              <a:rPr lang="en-US" dirty="0" err="1"/>
              <a:t>atqui</a:t>
            </a:r>
            <a:r>
              <a:rPr lang="en-US" dirty="0"/>
              <a:t> </a:t>
            </a:r>
            <a:r>
              <a:rPr lang="en-US" dirty="0" err="1"/>
              <a:t>propriae</a:t>
            </a:r>
            <a:r>
              <a:rPr lang="en-US" dirty="0"/>
              <a:t> </a:t>
            </a:r>
            <a:r>
              <a:rPr lang="en-US" dirty="0" err="1"/>
              <a:t>reprehendunt</a:t>
            </a:r>
            <a:r>
              <a:rPr lang="en-US" dirty="0"/>
              <a:t> </a:t>
            </a:r>
            <a:r>
              <a:rPr lang="en-US" dirty="0" err="1"/>
              <a:t>pri</a:t>
            </a:r>
            <a:r>
              <a:rPr lang="en-US" dirty="0"/>
              <a:t>. Ad </a:t>
            </a:r>
            <a:r>
              <a:rPr lang="en-US" dirty="0" err="1"/>
              <a:t>impedit</a:t>
            </a:r>
            <a:r>
              <a:rPr lang="en-US" dirty="0"/>
              <a:t> </a:t>
            </a:r>
            <a:r>
              <a:rPr lang="en-US" dirty="0" err="1"/>
              <a:t>nusquam</a:t>
            </a:r>
            <a:r>
              <a:rPr lang="en-US" dirty="0"/>
              <a:t> </a:t>
            </a:r>
            <a:r>
              <a:rPr lang="en-US" dirty="0" err="1"/>
              <a:t>similique</a:t>
            </a:r>
            <a:r>
              <a:rPr lang="en-US" dirty="0"/>
              <a:t> sit. </a:t>
            </a:r>
            <a:r>
              <a:rPr lang="en-US" dirty="0" err="1"/>
              <a:t>Ius</a:t>
            </a:r>
            <a:r>
              <a:rPr lang="en-US" dirty="0"/>
              <a:t> </a:t>
            </a:r>
            <a:r>
              <a:rPr lang="en-US" dirty="0" err="1"/>
              <a:t>graecis</a:t>
            </a:r>
            <a:r>
              <a:rPr lang="en-US" dirty="0"/>
              <a:t> </a:t>
            </a:r>
            <a:r>
              <a:rPr lang="en-US" dirty="0" err="1"/>
              <a:t>legendos</a:t>
            </a:r>
            <a:r>
              <a:rPr lang="en-US" dirty="0"/>
              <a:t> cu, qui </a:t>
            </a:r>
            <a:r>
              <a:rPr lang="en-US" dirty="0" err="1"/>
              <a:t>consetetur</a:t>
            </a:r>
            <a:r>
              <a:rPr lang="en-US" dirty="0"/>
              <a:t> </a:t>
            </a:r>
            <a:r>
              <a:rPr lang="en-US" dirty="0" err="1"/>
              <a:t>ullamcorper</a:t>
            </a:r>
            <a:r>
              <a:rPr lang="en-US" dirty="0"/>
              <a:t> an. </a:t>
            </a:r>
            <a:r>
              <a:rPr lang="en-US" dirty="0" err="1"/>
              <a:t>Vel</a:t>
            </a:r>
            <a:r>
              <a:rPr lang="en-US" dirty="0"/>
              <a:t> </a:t>
            </a:r>
            <a:r>
              <a:rPr lang="en-US" dirty="0" err="1"/>
              <a:t>ea</a:t>
            </a:r>
            <a:r>
              <a:rPr lang="en-US" dirty="0"/>
              <a:t> case </a:t>
            </a:r>
            <a:r>
              <a:rPr lang="en-US" dirty="0" err="1"/>
              <a:t>accumsan</a:t>
            </a:r>
            <a:r>
              <a:rPr lang="en-US" dirty="0"/>
              <a:t> </a:t>
            </a:r>
            <a:r>
              <a:rPr lang="en-US" dirty="0" err="1"/>
              <a:t>eloquentiam</a:t>
            </a:r>
            <a:r>
              <a:rPr lang="en-US" dirty="0"/>
              <a:t>, </a:t>
            </a:r>
            <a:r>
              <a:rPr lang="en-US" dirty="0" err="1"/>
              <a:t>sed</a:t>
            </a:r>
            <a:r>
              <a:rPr lang="en-US" dirty="0"/>
              <a:t> et </a:t>
            </a:r>
            <a:r>
              <a:rPr lang="en-US" dirty="0" err="1"/>
              <a:t>invenire</a:t>
            </a:r>
            <a:r>
              <a:rPr lang="en-US" dirty="0"/>
              <a:t> </a:t>
            </a:r>
            <a:r>
              <a:rPr lang="en-US" dirty="0" err="1"/>
              <a:t>definitionem</a:t>
            </a:r>
            <a:r>
              <a:rPr lang="en-US" dirty="0"/>
              <a:t>. Dolore </a:t>
            </a:r>
            <a:r>
              <a:rPr lang="en-US" dirty="0" err="1"/>
              <a:t>dicunt</a:t>
            </a:r>
            <a:r>
              <a:rPr lang="en-US" dirty="0"/>
              <a:t> omnium sea ne, </a:t>
            </a:r>
            <a:r>
              <a:rPr lang="en-US" dirty="0" err="1"/>
              <a:t>eum</a:t>
            </a:r>
            <a:r>
              <a:rPr lang="en-US" dirty="0"/>
              <a:t> </a:t>
            </a:r>
            <a:r>
              <a:rPr lang="en-US" dirty="0" err="1"/>
              <a:t>ut</a:t>
            </a:r>
            <a:r>
              <a:rPr lang="en-US" dirty="0"/>
              <a:t> </a:t>
            </a:r>
            <a:r>
              <a:rPr lang="en-US" dirty="0" err="1"/>
              <a:t>fastidii</a:t>
            </a:r>
            <a:r>
              <a:rPr lang="en-US" dirty="0"/>
              <a:t> </a:t>
            </a:r>
            <a:r>
              <a:rPr lang="en-US" dirty="0" err="1"/>
              <a:t>recusabo</a:t>
            </a:r>
            <a:r>
              <a:rPr lang="en-US" dirty="0"/>
              <a:t>, </a:t>
            </a:r>
            <a:r>
              <a:rPr lang="en-US" dirty="0" err="1"/>
              <a:t>debitis</a:t>
            </a:r>
            <a:r>
              <a:rPr lang="en-US" dirty="0"/>
              <a:t> </a:t>
            </a:r>
            <a:r>
              <a:rPr lang="en-US" dirty="0" err="1"/>
              <a:t>copiosae</a:t>
            </a:r>
            <a:r>
              <a:rPr lang="en-US" dirty="0"/>
              <a:t> </a:t>
            </a:r>
            <a:r>
              <a:rPr lang="en-US" dirty="0" err="1"/>
              <a:t>senserit</a:t>
            </a:r>
            <a:r>
              <a:rPr lang="en-US" dirty="0"/>
              <a:t> no quo.</a:t>
            </a:r>
          </a:p>
        </p:txBody>
      </p:sp>
      <p:pic>
        <p:nvPicPr>
          <p:cNvPr id="7" name="Picture 6">
            <a:extLst>
              <a:ext uri="{FF2B5EF4-FFF2-40B4-BE49-F238E27FC236}">
                <a16:creationId xmlns="" xmlns:a16="http://schemas.microsoft.com/office/drawing/2014/main" id="{AF916E25-9ECB-6C4A-BDFD-19CFFD24364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6941" y="6471428"/>
            <a:ext cx="1321228" cy="216202"/>
          </a:xfrm>
          <a:prstGeom prst="rect">
            <a:avLst/>
          </a:prstGeom>
        </p:spPr>
      </p:pic>
    </p:spTree>
    <p:extLst>
      <p:ext uri="{BB962C8B-B14F-4D97-AF65-F5344CB8AC3E}">
        <p14:creationId xmlns:p14="http://schemas.microsoft.com/office/powerpoint/2010/main" val="950721641"/>
      </p:ext>
    </p:extLst>
  </p:cSld>
  <p:clrMap bg1="lt1" tx1="dk1" bg2="lt2" tx2="dk2" accent1="accent1" accent2="accent2" accent3="accent3" accent4="accent4" accent5="accent5" accent6="accent6" hlink="hlink" folHlink="folHlink"/>
  <p:sldLayoutIdLst>
    <p:sldLayoutId id="2147483678" r:id="rId1"/>
    <p:sldLayoutId id="2147483722" r:id="rId2"/>
  </p:sldLayoutIdLst>
  <p:txStyles>
    <p:titleStyle>
      <a:lvl1pPr algn="l" defTabSz="914400" rtl="0" eaLnBrk="1" latinLnBrk="0" hangingPunct="1">
        <a:lnSpc>
          <a:spcPct val="90000"/>
        </a:lnSpc>
        <a:spcBef>
          <a:spcPct val="0"/>
        </a:spcBef>
        <a:buNone/>
        <a:defRPr sz="8800" b="0" i="0" kern="1200">
          <a:solidFill>
            <a:schemeClr val="tx1"/>
          </a:solidFill>
          <a:latin typeface="Amazon Ember Light" panose="02000000000000000000" pitchFamily="2" charset="0"/>
          <a:ea typeface="Amazon Ember Light" panose="02000000000000000000" pitchFamily="2" charset="0"/>
          <a:cs typeface="+mj-cs"/>
        </a:defRPr>
      </a:lvl1pPr>
    </p:titleStyle>
    <p:bodyStyle>
      <a:lvl1pPr marL="0" indent="0" algn="l" defTabSz="914400" rtl="0" eaLnBrk="1" latinLnBrk="0" hangingPunct="1">
        <a:lnSpc>
          <a:spcPct val="90000"/>
        </a:lnSpc>
        <a:spcBef>
          <a:spcPts val="0"/>
        </a:spcBef>
        <a:spcAft>
          <a:spcPts val="800"/>
        </a:spcAft>
        <a:buFont typeface="Arial" panose="020B0604020202020204" pitchFamily="34" charset="0"/>
        <a:buNone/>
        <a:defRPr sz="1800" b="0" i="0" kern="1200">
          <a:solidFill>
            <a:schemeClr val="tx2"/>
          </a:solidFill>
          <a:latin typeface="Amazon Ember Light" panose="02000000000000000000" pitchFamily="2" charset="0"/>
          <a:ea typeface="Amazon Ember Light" panose="02000000000000000000" pitchFamily="2" charset="0"/>
          <a:cs typeface="+mn-cs"/>
        </a:defRPr>
      </a:lvl1pPr>
      <a:lvl2pPr marL="11113" indent="0" algn="l" defTabSz="914400" rtl="0" eaLnBrk="1" latinLnBrk="0" hangingPunct="1">
        <a:lnSpc>
          <a:spcPct val="150000"/>
        </a:lnSpc>
        <a:spcBef>
          <a:spcPts val="500"/>
        </a:spcBef>
        <a:spcAft>
          <a:spcPts val="2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167"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20A3B33-BAF0-FD41-B488-829335E44E56}"/>
              </a:ext>
            </a:extLst>
          </p:cNvPr>
          <p:cNvSpPr>
            <a:spLocks noGrp="1"/>
          </p:cNvSpPr>
          <p:nvPr>
            <p:ph type="title"/>
          </p:nvPr>
        </p:nvSpPr>
        <p:spPr>
          <a:xfrm>
            <a:off x="801624" y="484116"/>
            <a:ext cx="10515600" cy="116822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 xmlns:a16="http://schemas.microsoft.com/office/drawing/2014/main" id="{D04CA327-9491-7541-9832-C70C53AD403C}"/>
              </a:ext>
            </a:extLst>
          </p:cNvPr>
          <p:cNvSpPr>
            <a:spLocks noGrp="1"/>
          </p:cNvSpPr>
          <p:nvPr>
            <p:ph type="body" idx="1"/>
          </p:nvPr>
        </p:nvSpPr>
        <p:spPr>
          <a:xfrm>
            <a:off x="838200" y="2682239"/>
            <a:ext cx="6001512" cy="288512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 Lorem ipsum dolor sit </a:t>
            </a:r>
            <a:r>
              <a:rPr lang="en-US" dirty="0" err="1"/>
              <a:t>amet</a:t>
            </a:r>
            <a:r>
              <a:rPr lang="en-US" dirty="0"/>
              <a:t>, </a:t>
            </a:r>
            <a:r>
              <a:rPr lang="en-US" dirty="0" err="1"/>
              <a:t>facete</a:t>
            </a:r>
            <a:r>
              <a:rPr lang="en-US" dirty="0"/>
              <a:t> </a:t>
            </a:r>
            <a:r>
              <a:rPr lang="en-US" dirty="0" err="1"/>
              <a:t>contentiones</a:t>
            </a:r>
            <a:r>
              <a:rPr lang="en-US" dirty="0"/>
              <a:t> </a:t>
            </a:r>
            <a:r>
              <a:rPr lang="en-US" dirty="0" err="1"/>
              <a:t>ut</a:t>
            </a:r>
            <a:r>
              <a:rPr lang="en-US" dirty="0"/>
              <a:t> sit, an qui </a:t>
            </a:r>
            <a:r>
              <a:rPr lang="en-US" dirty="0" err="1"/>
              <a:t>assum</a:t>
            </a:r>
            <a:r>
              <a:rPr lang="en-US" dirty="0"/>
              <a:t> </a:t>
            </a:r>
            <a:r>
              <a:rPr lang="en-US" dirty="0" err="1"/>
              <a:t>diceret</a:t>
            </a:r>
            <a:r>
              <a:rPr lang="en-US" dirty="0"/>
              <a:t>, in </a:t>
            </a:r>
            <a:r>
              <a:rPr lang="en-US" dirty="0" err="1"/>
              <a:t>atqui</a:t>
            </a:r>
            <a:r>
              <a:rPr lang="en-US" dirty="0"/>
              <a:t> </a:t>
            </a:r>
            <a:r>
              <a:rPr lang="en-US" dirty="0" err="1"/>
              <a:t>propriae</a:t>
            </a:r>
            <a:r>
              <a:rPr lang="en-US" dirty="0"/>
              <a:t> </a:t>
            </a:r>
            <a:r>
              <a:rPr lang="en-US" dirty="0" err="1"/>
              <a:t>reprehendunt</a:t>
            </a:r>
            <a:r>
              <a:rPr lang="en-US" dirty="0"/>
              <a:t> </a:t>
            </a:r>
            <a:r>
              <a:rPr lang="en-US" dirty="0" err="1"/>
              <a:t>pri</a:t>
            </a:r>
            <a:r>
              <a:rPr lang="en-US" dirty="0"/>
              <a:t>. Ad </a:t>
            </a:r>
            <a:r>
              <a:rPr lang="en-US" dirty="0" err="1"/>
              <a:t>impedit</a:t>
            </a:r>
            <a:r>
              <a:rPr lang="en-US" dirty="0"/>
              <a:t> </a:t>
            </a:r>
            <a:r>
              <a:rPr lang="en-US" dirty="0" err="1"/>
              <a:t>nusquam</a:t>
            </a:r>
            <a:r>
              <a:rPr lang="en-US" dirty="0"/>
              <a:t> </a:t>
            </a:r>
            <a:r>
              <a:rPr lang="en-US" dirty="0" err="1"/>
              <a:t>similique</a:t>
            </a:r>
            <a:r>
              <a:rPr lang="en-US" dirty="0"/>
              <a:t> sit. </a:t>
            </a:r>
            <a:r>
              <a:rPr lang="en-US" dirty="0" err="1"/>
              <a:t>Ius</a:t>
            </a:r>
            <a:r>
              <a:rPr lang="en-US" dirty="0"/>
              <a:t> </a:t>
            </a:r>
            <a:r>
              <a:rPr lang="en-US" dirty="0" err="1"/>
              <a:t>graecis</a:t>
            </a:r>
            <a:r>
              <a:rPr lang="en-US" dirty="0"/>
              <a:t> </a:t>
            </a:r>
            <a:r>
              <a:rPr lang="en-US" dirty="0" err="1"/>
              <a:t>legendos</a:t>
            </a:r>
            <a:r>
              <a:rPr lang="en-US" dirty="0"/>
              <a:t> cu, qui </a:t>
            </a:r>
            <a:r>
              <a:rPr lang="en-US" dirty="0" err="1"/>
              <a:t>consetetur</a:t>
            </a:r>
            <a:r>
              <a:rPr lang="en-US" dirty="0"/>
              <a:t> </a:t>
            </a:r>
            <a:r>
              <a:rPr lang="en-US" dirty="0" err="1"/>
              <a:t>ullamcorper</a:t>
            </a:r>
            <a:r>
              <a:rPr lang="en-US" dirty="0"/>
              <a:t> an. </a:t>
            </a:r>
            <a:r>
              <a:rPr lang="en-US" dirty="0" err="1"/>
              <a:t>Vel</a:t>
            </a:r>
            <a:r>
              <a:rPr lang="en-US" dirty="0"/>
              <a:t> </a:t>
            </a:r>
            <a:r>
              <a:rPr lang="en-US" dirty="0" err="1"/>
              <a:t>ea</a:t>
            </a:r>
            <a:r>
              <a:rPr lang="en-US" dirty="0"/>
              <a:t> case </a:t>
            </a:r>
            <a:r>
              <a:rPr lang="en-US" dirty="0" err="1"/>
              <a:t>accumsan</a:t>
            </a:r>
            <a:r>
              <a:rPr lang="en-US" dirty="0"/>
              <a:t> </a:t>
            </a:r>
            <a:r>
              <a:rPr lang="en-US" dirty="0" err="1"/>
              <a:t>eloquentiam</a:t>
            </a:r>
            <a:r>
              <a:rPr lang="en-US" dirty="0"/>
              <a:t>, </a:t>
            </a:r>
            <a:r>
              <a:rPr lang="en-US" dirty="0" err="1"/>
              <a:t>sed</a:t>
            </a:r>
            <a:r>
              <a:rPr lang="en-US" dirty="0"/>
              <a:t> et </a:t>
            </a:r>
            <a:r>
              <a:rPr lang="en-US" dirty="0" err="1"/>
              <a:t>invenire</a:t>
            </a:r>
            <a:r>
              <a:rPr lang="en-US" dirty="0"/>
              <a:t> </a:t>
            </a:r>
            <a:r>
              <a:rPr lang="en-US" dirty="0" err="1"/>
              <a:t>definitionem</a:t>
            </a:r>
            <a:r>
              <a:rPr lang="en-US" dirty="0"/>
              <a:t>. Dolore </a:t>
            </a:r>
            <a:r>
              <a:rPr lang="en-US" dirty="0" err="1"/>
              <a:t>dicunt</a:t>
            </a:r>
            <a:r>
              <a:rPr lang="en-US" dirty="0"/>
              <a:t> omnium sea ne, </a:t>
            </a:r>
            <a:r>
              <a:rPr lang="en-US" dirty="0" err="1"/>
              <a:t>eum</a:t>
            </a:r>
            <a:r>
              <a:rPr lang="en-US" dirty="0"/>
              <a:t> </a:t>
            </a:r>
            <a:r>
              <a:rPr lang="en-US" dirty="0" err="1"/>
              <a:t>ut</a:t>
            </a:r>
            <a:r>
              <a:rPr lang="en-US" dirty="0"/>
              <a:t> </a:t>
            </a:r>
            <a:r>
              <a:rPr lang="en-US" dirty="0" err="1"/>
              <a:t>fastidii</a:t>
            </a:r>
            <a:r>
              <a:rPr lang="en-US" dirty="0"/>
              <a:t> </a:t>
            </a:r>
            <a:r>
              <a:rPr lang="en-US" dirty="0" err="1"/>
              <a:t>recusabo</a:t>
            </a:r>
            <a:r>
              <a:rPr lang="en-US" dirty="0"/>
              <a:t>, </a:t>
            </a:r>
            <a:r>
              <a:rPr lang="en-US" dirty="0" err="1"/>
              <a:t>debitis</a:t>
            </a:r>
            <a:r>
              <a:rPr lang="en-US" dirty="0"/>
              <a:t> </a:t>
            </a:r>
            <a:r>
              <a:rPr lang="en-US" dirty="0" err="1"/>
              <a:t>copiosae</a:t>
            </a:r>
            <a:r>
              <a:rPr lang="en-US" dirty="0"/>
              <a:t> </a:t>
            </a:r>
            <a:r>
              <a:rPr lang="en-US" dirty="0" err="1"/>
              <a:t>senserit</a:t>
            </a:r>
            <a:r>
              <a:rPr lang="en-US" dirty="0"/>
              <a:t> no quo.</a:t>
            </a:r>
          </a:p>
        </p:txBody>
      </p:sp>
      <p:sp>
        <p:nvSpPr>
          <p:cNvPr id="6" name="Solid Title Slide">
            <a:extLst>
              <a:ext uri="{FF2B5EF4-FFF2-40B4-BE49-F238E27FC236}">
                <a16:creationId xmlns="" xmlns:a16="http://schemas.microsoft.com/office/drawing/2014/main" id="{8DC4D0EA-AF99-0149-AC26-54E6434D2E4C}"/>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pic>
        <p:nvPicPr>
          <p:cNvPr id="8" name="Picture 7">
            <a:extLst>
              <a:ext uri="{FF2B5EF4-FFF2-40B4-BE49-F238E27FC236}">
                <a16:creationId xmlns="" xmlns:a16="http://schemas.microsoft.com/office/drawing/2014/main" id="{0B0C9CE8-D892-244D-8016-61B5346CCDF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376941" y="6471428"/>
            <a:ext cx="1321228" cy="216202"/>
          </a:xfrm>
          <a:prstGeom prst="rect">
            <a:avLst/>
          </a:prstGeom>
        </p:spPr>
      </p:pic>
    </p:spTree>
    <p:extLst>
      <p:ext uri="{BB962C8B-B14F-4D97-AF65-F5344CB8AC3E}">
        <p14:creationId xmlns:p14="http://schemas.microsoft.com/office/powerpoint/2010/main" val="3076055941"/>
      </p:ext>
    </p:extLst>
  </p:cSld>
  <p:clrMap bg1="lt1" tx1="dk1" bg2="lt2" tx2="dk2" accent1="accent1" accent2="accent2" accent3="accent3" accent4="accent4" accent5="accent5" accent6="accent6" hlink="hlink" folHlink="folHlink"/>
  <p:sldLayoutIdLst>
    <p:sldLayoutId id="2147483684" r:id="rId1"/>
    <p:sldLayoutId id="2147483690" r:id="rId2"/>
    <p:sldLayoutId id="2147483691" r:id="rId3"/>
    <p:sldLayoutId id="2147483688" r:id="rId4"/>
    <p:sldLayoutId id="2147483689" r:id="rId5"/>
    <p:sldLayoutId id="2147483686" r:id="rId6"/>
    <p:sldLayoutId id="2147483687" r:id="rId7"/>
    <p:sldLayoutId id="2147483721" r:id="rId8"/>
  </p:sldLayoutIdLst>
  <p:txStyles>
    <p:titleStyle>
      <a:lvl1pPr algn="l" defTabSz="914400" rtl="0" eaLnBrk="1" latinLnBrk="0" hangingPunct="1">
        <a:lnSpc>
          <a:spcPct val="110000"/>
        </a:lnSpc>
        <a:spcBef>
          <a:spcPct val="0"/>
        </a:spcBef>
        <a:buNone/>
        <a:defRPr sz="3400" b="0" i="0" kern="1200">
          <a:solidFill>
            <a:schemeClr val="tx1"/>
          </a:solidFill>
          <a:latin typeface="Amazon Ember Light" panose="02000000000000000000" pitchFamily="2" charset="0"/>
          <a:ea typeface="Amazon Ember Light" panose="02000000000000000000" pitchFamily="2" charset="0"/>
          <a:cs typeface="+mj-cs"/>
        </a:defRPr>
      </a:lvl1pPr>
    </p:titleStyle>
    <p:bodyStyle>
      <a:lvl1pPr marL="0" indent="0" algn="l" defTabSz="914400" rtl="0" eaLnBrk="1" latinLnBrk="0" hangingPunct="1">
        <a:lnSpc>
          <a:spcPct val="90000"/>
        </a:lnSpc>
        <a:spcBef>
          <a:spcPts val="0"/>
        </a:spcBef>
        <a:spcAft>
          <a:spcPts val="0"/>
        </a:spcAft>
        <a:buFont typeface="Arial" panose="020B0604020202020204" pitchFamily="34" charset="0"/>
        <a:buNone/>
        <a:defRPr sz="18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2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59A53CD0-8222-7C43-BDDD-314390EF6675}"/>
              </a:ext>
            </a:extLst>
          </p:cNvPr>
          <p:cNvSpPr>
            <a:spLocks noGrp="1"/>
          </p:cNvSpPr>
          <p:nvPr>
            <p:ph type="body" idx="1"/>
          </p:nvPr>
        </p:nvSpPr>
        <p:spPr>
          <a:xfrm>
            <a:off x="838200" y="1825625"/>
            <a:ext cx="2819400" cy="454279"/>
          </a:xfrm>
          <a:prstGeom prst="rect">
            <a:avLst/>
          </a:prstGeom>
        </p:spPr>
        <p:txBody>
          <a:bodyPr vert="horz" lIns="0" tIns="0" rIns="0" bIns="0" rtlCol="0">
            <a:noAutofit/>
          </a:bodyPr>
          <a:lstStyle/>
          <a:p>
            <a:pPr lvl="0"/>
            <a:r>
              <a:rPr lang="en-US" dirty="0"/>
              <a:t>Edit Master text styles</a:t>
            </a:r>
          </a:p>
          <a:p>
            <a:pPr lvl="1"/>
            <a:endParaRPr lang="en-US" dirty="0"/>
          </a:p>
        </p:txBody>
      </p:sp>
    </p:spTree>
    <p:extLst>
      <p:ext uri="{BB962C8B-B14F-4D97-AF65-F5344CB8AC3E}">
        <p14:creationId xmlns:p14="http://schemas.microsoft.com/office/powerpoint/2010/main" val="2882902564"/>
      </p:ext>
    </p:extLst>
  </p:cSld>
  <p:clrMap bg1="lt1" tx1="dk1" bg2="lt2" tx2="dk2" accent1="accent1" accent2="accent2" accent3="accent3" accent4="accent4" accent5="accent5" accent6="accent6" hlink="hlink" folHlink="folHlink"/>
  <p:sldLayoutIdLst>
    <p:sldLayoutId id="2147483662" r:id="rId1"/>
    <p:sldLayoutId id="2147483702" r:id="rId2"/>
    <p:sldLayoutId id="2147483703" r:id="rId3"/>
    <p:sldLayoutId id="2147483714" r:id="rId4"/>
    <p:sldLayoutId id="2147483666" r:id="rId5"/>
    <p:sldLayoutId id="2147483716" r:id="rId6"/>
    <p:sldLayoutId id="214748371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solidFill>
          <a:latin typeface="Amazon Ember Light" panose="02000000000000000000" pitchFamily="2" charset="0"/>
          <a:ea typeface="Amazon Ember Light" panose="02000000000000000000"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b="0" i="1" kern="1200">
          <a:solidFill>
            <a:schemeClr val="tx1"/>
          </a:solidFill>
          <a:latin typeface="Amazon Ember Thin" panose="02000000000000000000" pitchFamily="2" charset="0"/>
          <a:ea typeface="Amazon Ember Thin" panose="02000000000000000000"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1" kern="1200">
          <a:solidFill>
            <a:schemeClr val="tx1"/>
          </a:solidFill>
          <a:latin typeface="Amazon Ember Thin" panose="02000000000000000000" pitchFamily="2" charset="0"/>
          <a:ea typeface="Amazon Ember Thin" panose="02000000000000000000"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000" b="0" i="1" kern="1200">
          <a:solidFill>
            <a:schemeClr val="tx1"/>
          </a:solidFill>
          <a:latin typeface="Amazon Ember Thin" panose="02000000000000000000" pitchFamily="2" charset="0"/>
          <a:ea typeface="Amazon Ember Thin" panose="02000000000000000000"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000" b="0" i="1" kern="1200">
          <a:solidFill>
            <a:schemeClr val="tx1"/>
          </a:solidFill>
          <a:latin typeface="Amazon Ember Thin" panose="02000000000000000000" pitchFamily="2" charset="0"/>
          <a:ea typeface="Amazon Ember Thin"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 Placeholder 12">
            <a:extLst>
              <a:ext uri="{FF2B5EF4-FFF2-40B4-BE49-F238E27FC236}">
                <a16:creationId xmlns="" xmlns:a16="http://schemas.microsoft.com/office/drawing/2014/main" id="{35DED81B-086D-894A-942B-7BA5E5012FCC}"/>
              </a:ext>
            </a:extLst>
          </p:cNvPr>
          <p:cNvSpPr>
            <a:spLocks noGrp="1"/>
          </p:cNvSpPr>
          <p:nvPr>
            <p:ph type="body" idx="1"/>
          </p:nvPr>
        </p:nvSpPr>
        <p:spPr>
          <a:xfrm>
            <a:off x="5983224" y="5788025"/>
            <a:ext cx="6050280" cy="295783"/>
          </a:xfrm>
          <a:prstGeom prst="rect">
            <a:avLst/>
          </a:prstGeom>
        </p:spPr>
        <p:txBody>
          <a:bodyPr vert="horz" lIns="0" tIns="0" rIns="0" bIns="0" rtlCol="0">
            <a:normAutofit/>
          </a:bodyPr>
          <a:lstStyle/>
          <a:p>
            <a:pPr lvl="0"/>
            <a:r>
              <a:rPr lang="en-US" dirty="0"/>
              <a:t>Edit Master text styles</a:t>
            </a:r>
          </a:p>
          <a:p>
            <a:pPr lvl="1"/>
            <a:endParaRPr lang="en-US" dirty="0"/>
          </a:p>
        </p:txBody>
      </p:sp>
      <p:sp>
        <p:nvSpPr>
          <p:cNvPr id="8" name="Title Placeholder 1">
            <a:extLst>
              <a:ext uri="{FF2B5EF4-FFF2-40B4-BE49-F238E27FC236}">
                <a16:creationId xmlns="" xmlns:a16="http://schemas.microsoft.com/office/drawing/2014/main" id="{6F66037D-1898-2E43-B05C-E2EC71C2CC40}"/>
              </a:ext>
            </a:extLst>
          </p:cNvPr>
          <p:cNvSpPr>
            <a:spLocks noGrp="1"/>
          </p:cNvSpPr>
          <p:nvPr>
            <p:ph type="title"/>
          </p:nvPr>
        </p:nvSpPr>
        <p:spPr>
          <a:xfrm>
            <a:off x="1069848" y="1188720"/>
            <a:ext cx="3002280" cy="466344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481717575"/>
      </p:ext>
    </p:extLst>
  </p:cSld>
  <p:clrMap bg1="lt1" tx1="dk1" bg2="lt2" tx2="dk2" accent1="accent1" accent2="accent2" accent3="accent3" accent4="accent4" accent5="accent5" accent6="accent6" hlink="hlink" folHlink="folHlink"/>
  <p:sldLayoutIdLst>
    <p:sldLayoutId id="2147483695" r:id="rId1"/>
    <p:sldLayoutId id="2147483712" r:id="rId2"/>
    <p:sldLayoutId id="2147483717" r:id="rId3"/>
    <p:sldLayoutId id="2147483710" r:id="rId4"/>
    <p:sldLayoutId id="2147483715" r:id="rId5"/>
    <p:sldLayoutId id="2147483711" r:id="rId6"/>
    <p:sldLayoutId id="2147483713" r:id="rId7"/>
    <p:sldLayoutId id="2147483706" r:id="rId8"/>
    <p:sldLayoutId id="2147483707" r:id="rId9"/>
  </p:sldLayoutIdLst>
  <p:txStyles>
    <p:titleStyle>
      <a:lvl1pPr algn="l" defTabSz="914400" rtl="0" eaLnBrk="1" latinLnBrk="0" hangingPunct="1">
        <a:lnSpc>
          <a:spcPct val="100000"/>
        </a:lnSpc>
        <a:spcBef>
          <a:spcPct val="0"/>
        </a:spcBef>
        <a:buNone/>
        <a:defRPr sz="4000" b="0" i="0" kern="1200">
          <a:solidFill>
            <a:schemeClr val="tx1"/>
          </a:solidFill>
          <a:latin typeface="Amazon Ember Light" panose="02000000000000000000" pitchFamily="2" charset="0"/>
          <a:ea typeface="Amazon Ember Light" panose="02000000000000000000" pitchFamily="2"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mazon Ember Light" panose="02000000000000000000" pitchFamily="2" charset="0"/>
          <a:ea typeface="Amazon Ember Light" panose="02000000000000000000" pitchFamily="2" charset="0"/>
          <a:cs typeface="+mn-cs"/>
        </a:defRPr>
      </a:lvl1pPr>
      <a:lvl2pPr marL="11113" marR="0" indent="0" algn="l" defTabSz="914400" rtl="0" eaLnBrk="1" fontAlgn="auto" latinLnBrk="0" hangingPunct="1">
        <a:lnSpc>
          <a:spcPct val="150000"/>
        </a:lnSpc>
        <a:spcBef>
          <a:spcPts val="500"/>
        </a:spcBef>
        <a:spcAft>
          <a:spcPts val="200"/>
        </a:spcAft>
        <a:buClrTx/>
        <a:buSzTx/>
        <a:buFont typeface="Arial" panose="020B0604020202020204" pitchFamily="34"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2pPr>
      <a:lvl3pPr marL="0" marR="0" indent="0" algn="l" defTabSz="914400" rtl="0" eaLnBrk="1" fontAlgn="auto" latinLnBrk="0" hangingPunct="1">
        <a:lnSpc>
          <a:spcPct val="150000"/>
        </a:lnSpc>
        <a:spcBef>
          <a:spcPts val="500"/>
        </a:spcBef>
        <a:spcAft>
          <a:spcPts val="200"/>
        </a:spcAft>
        <a:buClrTx/>
        <a:buSzTx/>
        <a:buFont typeface="Arial" panose="020B0604020202020204" pitchFamily="34"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3pPr>
      <a:lvl4pPr marL="228600" marR="0" indent="0" algn="l" defTabSz="914400" rtl="0" eaLnBrk="1" fontAlgn="auto" latinLnBrk="0" hangingPunct="1">
        <a:lnSpc>
          <a:spcPct val="150000"/>
        </a:lnSpc>
        <a:spcBef>
          <a:spcPts val="500"/>
        </a:spcBef>
        <a:spcAft>
          <a:spcPts val="200"/>
        </a:spcAft>
        <a:buClr>
          <a:schemeClr val="tx1"/>
        </a:buClr>
        <a:buSzPct val="80000"/>
        <a:buFont typeface="Courier New" pitchFamily="2"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4pPr>
      <a:lvl5pPr marL="519112" marR="0" indent="0" algn="l" defTabSz="914400" rtl="0" eaLnBrk="1" fontAlgn="auto" latinLnBrk="0" hangingPunct="1">
        <a:lnSpc>
          <a:spcPct val="150000"/>
        </a:lnSpc>
        <a:spcBef>
          <a:spcPts val="500"/>
        </a:spcBef>
        <a:spcAft>
          <a:spcPts val="200"/>
        </a:spcAft>
        <a:buClr>
          <a:srgbClr val="007CB6"/>
        </a:buClr>
        <a:buSzTx/>
        <a:buFont typeface="Arial" panose="020B0604020202020204" pitchFamily="34"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amazon.com/dp/B00DBYBNEE/135-0424108-0435068?_encoding=UTF8&amp;force-full-site=1&amp;primeCampaignId=ab_bps_fbpsa" TargetMode="External"/><Relationship Id="rId7" Type="http://schemas.openxmlformats.org/officeDocument/2006/relationships/image" Target="../media/image33.png"/><Relationship Id="rId2" Type="http://schemas.openxmlformats.org/officeDocument/2006/relationships/hyperlink" Target="https://www.amazon.com/gp/help/customer/display.html/ref=hp_left_v4_sib?ie=UTF8&amp;nodeId=201741220" TargetMode="Externa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hyperlink" Target="https://www.amazon.com/gp/help/customer/display.html/ref=hp_bc_nav?ie=UTF8&amp;nodeId=201997670" TargetMode="External"/><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amazon.com/gp/help/customer/display.html/ref=hp_left_v4_sib?ie=UTF8&amp;nodeId=201733120" TargetMode="External"/><Relationship Id="rId2" Type="http://schemas.openxmlformats.org/officeDocument/2006/relationships/hyperlink" Target="https://www.amazon.com/gp/help/customer/display.html?nodeId=202099970" TargetMode="External"/><Relationship Id="rId1" Type="http://schemas.openxmlformats.org/officeDocument/2006/relationships/slideLayout" Target="../slideLayouts/slideLayout16.xml"/><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0.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amazon.com/gp/help/customer/contact-us?" TargetMode="External"/><Relationship Id="rId2" Type="http://schemas.openxmlformats.org/officeDocument/2006/relationships/image" Target="../media/image79.png"/><Relationship Id="rId1" Type="http://schemas.openxmlformats.org/officeDocument/2006/relationships/slideLayout" Target="../slideLayouts/slideLayout12.xml"/><Relationship Id="rId4" Type="http://schemas.openxmlformats.org/officeDocument/2006/relationships/hyperlink" Target="https://www.amazon.com/gp/help/customer/display.html/ref=hp_bc_nav?ie=UTF8&amp;nodeId=201606350"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mailto:tax-exempt@amazon.com" TargetMode="External"/><Relationship Id="rId2" Type="http://schemas.openxmlformats.org/officeDocument/2006/relationships/hyperlink" Target="https://www.amazon.com/b?ie=UTF8&amp;node=17892390011" TargetMode="External"/><Relationship Id="rId1" Type="http://schemas.openxmlformats.org/officeDocument/2006/relationships/slideLayout" Target="../slideLayouts/slideLayout12.xml"/><Relationship Id="rId4" Type="http://schemas.openxmlformats.org/officeDocument/2006/relationships/hyperlink" Target="mailto:johnnypz@amazon.com"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MAZON CONFIDENTIAL">
            <a:extLst>
              <a:ext uri="{FF2B5EF4-FFF2-40B4-BE49-F238E27FC236}">
                <a16:creationId xmlns="" xmlns:a16="http://schemas.microsoft.com/office/drawing/2014/main" id="{AF0ED117-CB65-B141-9F34-B5916ECE0091}"/>
              </a:ext>
            </a:extLst>
          </p:cNvPr>
          <p:cNvSpPr txBox="1"/>
          <p:nvPr/>
        </p:nvSpPr>
        <p:spPr>
          <a:xfrm>
            <a:off x="21016485" y="13152035"/>
            <a:ext cx="2679498"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9" name="Designer Name">
            <a:extLst>
              <a:ext uri="{FF2B5EF4-FFF2-40B4-BE49-F238E27FC236}">
                <a16:creationId xmlns="" xmlns:a16="http://schemas.microsoft.com/office/drawing/2014/main" id="{A97BD583-90AC-8F4A-8B2B-589736720AD1}"/>
              </a:ext>
            </a:extLst>
          </p:cNvPr>
          <p:cNvSpPr txBox="1"/>
          <p:nvPr/>
        </p:nvSpPr>
        <p:spPr>
          <a:xfrm>
            <a:off x="394461" y="131572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10" name="Designer Name">
            <a:extLst>
              <a:ext uri="{FF2B5EF4-FFF2-40B4-BE49-F238E27FC236}">
                <a16:creationId xmlns="" xmlns:a16="http://schemas.microsoft.com/office/drawing/2014/main" id="{1597F71D-C59A-7F4A-BA2F-FF43E5CA6B1B}"/>
              </a:ext>
            </a:extLst>
          </p:cNvPr>
          <p:cNvSpPr txBox="1"/>
          <p:nvPr/>
        </p:nvSpPr>
        <p:spPr>
          <a:xfrm>
            <a:off x="546861" y="133096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11" name="Designer Name">
            <a:extLst>
              <a:ext uri="{FF2B5EF4-FFF2-40B4-BE49-F238E27FC236}">
                <a16:creationId xmlns="" xmlns:a16="http://schemas.microsoft.com/office/drawing/2014/main" id="{110754C5-5ED2-DE4D-8B07-9C3D012C3CE6}"/>
              </a:ext>
            </a:extLst>
          </p:cNvPr>
          <p:cNvSpPr txBox="1"/>
          <p:nvPr/>
        </p:nvSpPr>
        <p:spPr>
          <a:xfrm>
            <a:off x="699261" y="134620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Tree>
    <p:extLst>
      <p:ext uri="{BB962C8B-B14F-4D97-AF65-F5344CB8AC3E}">
        <p14:creationId xmlns:p14="http://schemas.microsoft.com/office/powerpoint/2010/main" val="386203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B719AB-3BE6-EC48-998D-3833944403AE}"/>
              </a:ext>
            </a:extLst>
          </p:cNvPr>
          <p:cNvSpPr>
            <a:spLocks noGrp="1"/>
          </p:cNvSpPr>
          <p:nvPr>
            <p:ph type="title"/>
          </p:nvPr>
        </p:nvSpPr>
        <p:spPr/>
        <p:txBody>
          <a:bodyPr/>
          <a:lstStyle/>
          <a:p>
            <a: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t>Shopping on Amazon Business</a:t>
            </a:r>
          </a:p>
        </p:txBody>
      </p:sp>
    </p:spTree>
    <p:extLst>
      <p:ext uri="{BB962C8B-B14F-4D97-AF65-F5344CB8AC3E}">
        <p14:creationId xmlns:p14="http://schemas.microsoft.com/office/powerpoint/2010/main" val="374790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1406" y="217714"/>
            <a:ext cx="11803251" cy="6122126"/>
          </a:xfrm>
          <a:prstGeom prst="rect">
            <a:avLst/>
          </a:prstGeom>
        </p:spPr>
      </p:pic>
    </p:spTree>
    <p:extLst>
      <p:ext uri="{BB962C8B-B14F-4D97-AF65-F5344CB8AC3E}">
        <p14:creationId xmlns:p14="http://schemas.microsoft.com/office/powerpoint/2010/main" val="2961105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8250AA-0923-C34A-B32D-05F13F840258}"/>
              </a:ext>
            </a:extLst>
          </p:cNvPr>
          <p:cNvSpPr>
            <a:spLocks noGrp="1"/>
          </p:cNvSpPr>
          <p:nvPr>
            <p:ph type="title"/>
          </p:nvPr>
        </p:nvSpPr>
        <p:spPr/>
        <p:txBody>
          <a:bodyPr/>
          <a:lstStyle/>
          <a:p>
            <a: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t>Amazon Business Benefits</a:t>
            </a:r>
          </a:p>
        </p:txBody>
      </p:sp>
      <p:sp>
        <p:nvSpPr>
          <p:cNvPr id="6" name="Rectangle 5"/>
          <p:cNvSpPr/>
          <p:nvPr/>
        </p:nvSpPr>
        <p:spPr>
          <a:xfrm>
            <a:off x="829778" y="1380850"/>
            <a:ext cx="7769099" cy="5047536"/>
          </a:xfrm>
          <a:prstGeom prst="rect">
            <a:avLst/>
          </a:prstGeom>
        </p:spPr>
        <p:txBody>
          <a:bodyPr wrap="square">
            <a:spAutoFit/>
          </a:bodyPr>
          <a:lstStyle/>
          <a:p>
            <a:pPr defTabSz="914354"/>
            <a:r>
              <a:rPr lang="en-US" sz="1400" b="1" u="sng" dirty="0">
                <a:solidFill>
                  <a:schemeClr val="accent1">
                    <a:lumMod val="75000"/>
                  </a:schemeClr>
                </a:solidFill>
                <a:latin typeface="Amazon Ember" panose="02000000000000000000" pitchFamily="2" charset="0"/>
                <a:ea typeface="Amazon Ember" panose="02000000000000000000" pitchFamily="2" charset="0"/>
              </a:rPr>
              <a:t>Business Pricing &amp; Quantity Discounts</a:t>
            </a:r>
          </a:p>
          <a:p>
            <a:pPr marL="461963" indent="-234950" defTabSz="914354">
              <a:buFont typeface="Arial" panose="020B0604020202020204" pitchFamily="34" charset="0"/>
              <a:buChar char="•"/>
            </a:pPr>
            <a:r>
              <a:rPr lang="en-US" sz="1400" dirty="0">
                <a:solidFill>
                  <a:srgbClr val="474747"/>
                </a:solidFill>
                <a:latin typeface="Amazon Ember" panose="02000000000000000000" pitchFamily="2" charset="0"/>
                <a:ea typeface="Amazon Ember" panose="02000000000000000000" pitchFamily="2" charset="0"/>
              </a:rPr>
              <a:t>Business pricing and quantity discounts are only available to registered business account customers on Amazon. </a:t>
            </a:r>
            <a:r>
              <a:rPr lang="en-US" sz="1400" dirty="0">
                <a:solidFill>
                  <a:srgbClr val="474747"/>
                </a:solidFill>
                <a:latin typeface="Amazon Ember" panose="02000000000000000000" pitchFamily="2" charset="0"/>
                <a:ea typeface="Amazon Ember" panose="02000000000000000000" pitchFamily="2" charset="0"/>
                <a:hlinkClick r:id="rId2"/>
              </a:rPr>
              <a:t>Click</a:t>
            </a:r>
            <a:r>
              <a:rPr lang="en-US" sz="1400" dirty="0">
                <a:solidFill>
                  <a:srgbClr val="474747"/>
                </a:solidFill>
                <a:latin typeface="Amazon Ember" panose="02000000000000000000" pitchFamily="2" charset="0"/>
                <a:ea typeface="Amazon Ember" panose="02000000000000000000" pitchFamily="2" charset="0"/>
              </a:rPr>
              <a:t> to learn more.</a:t>
            </a:r>
            <a:endParaRPr lang="en-US" sz="2000" dirty="0">
              <a:solidFill>
                <a:schemeClr val="tx2"/>
              </a:solidFill>
              <a:latin typeface="Amazon Ember" panose="02000000000000000000" pitchFamily="2" charset="0"/>
              <a:ea typeface="Amazon Ember" panose="02000000000000000000" pitchFamily="2" charset="0"/>
            </a:endParaRPr>
          </a:p>
          <a:p>
            <a:pPr marL="461963" indent="-234950" defTabSz="914354">
              <a:buFont typeface="Arial" panose="020B0604020202020204" pitchFamily="34" charset="0"/>
              <a:buChar char="•"/>
            </a:pPr>
            <a:endParaRPr lang="en-US" sz="1400" dirty="0">
              <a:solidFill>
                <a:schemeClr val="tx2"/>
              </a:solidFill>
              <a:latin typeface="Amazon Ember" panose="02000000000000000000" pitchFamily="2" charset="0"/>
              <a:ea typeface="Amazon Ember" panose="02000000000000000000" pitchFamily="2" charset="0"/>
            </a:endParaRPr>
          </a:p>
          <a:p>
            <a:pPr marL="461963" indent="-461963" defTabSz="914354"/>
            <a:r>
              <a:rPr lang="en-US" sz="1400" b="1" u="sng" dirty="0">
                <a:solidFill>
                  <a:schemeClr val="accent1">
                    <a:lumMod val="75000"/>
                  </a:schemeClr>
                </a:solidFill>
                <a:latin typeface="Amazon Ember" panose="02000000000000000000" pitchFamily="2" charset="0"/>
                <a:ea typeface="Amazon Ember" panose="02000000000000000000" pitchFamily="2" charset="0"/>
              </a:rPr>
              <a:t>Business Prime Shipping</a:t>
            </a:r>
          </a:p>
          <a:p>
            <a:pPr marL="461963" indent="-234950" defTabSz="914354">
              <a:buFont typeface="Arial" panose="020B0604020202020204" pitchFamily="34" charset="0"/>
              <a:buChar char="•"/>
            </a:pPr>
            <a:r>
              <a:rPr lang="en-US" sz="1400" dirty="0">
                <a:solidFill>
                  <a:srgbClr val="474747"/>
                </a:solidFill>
                <a:latin typeface="Amazon Ember" panose="02000000000000000000" pitchFamily="2" charset="0"/>
                <a:ea typeface="Amazon Ember" panose="02000000000000000000" pitchFamily="2" charset="0"/>
              </a:rPr>
              <a:t>Once Business Prime Shipping has been purchased, it provides Free Two-Day Shipping on eligible items for all users in the business account. There are multiple pricing tiers to meet the needs of businesses of all sizes. </a:t>
            </a:r>
            <a:r>
              <a:rPr lang="en-US" sz="1400" dirty="0">
                <a:solidFill>
                  <a:srgbClr val="474747"/>
                </a:solidFill>
                <a:latin typeface="Amazon Ember" panose="02000000000000000000" pitchFamily="2" charset="0"/>
                <a:ea typeface="Amazon Ember" panose="02000000000000000000" pitchFamily="2" charset="0"/>
                <a:hlinkClick r:id="rId3"/>
              </a:rPr>
              <a:t>Click</a:t>
            </a:r>
            <a:r>
              <a:rPr lang="en-US" sz="1400" dirty="0">
                <a:solidFill>
                  <a:srgbClr val="474747"/>
                </a:solidFill>
                <a:latin typeface="Amazon Ember" panose="02000000000000000000" pitchFamily="2" charset="0"/>
                <a:ea typeface="Amazon Ember" panose="02000000000000000000" pitchFamily="2" charset="0"/>
              </a:rPr>
              <a:t> to learn more. </a:t>
            </a:r>
          </a:p>
          <a:p>
            <a:pPr marL="227013" defTabSz="914354"/>
            <a:endParaRPr lang="en-US" sz="1400" dirty="0">
              <a:solidFill>
                <a:srgbClr val="474747"/>
              </a:solidFill>
              <a:latin typeface="Amazon Ember" panose="02000000000000000000" pitchFamily="2" charset="0"/>
              <a:ea typeface="Amazon Ember" panose="02000000000000000000" pitchFamily="2" charset="0"/>
            </a:endParaRPr>
          </a:p>
          <a:p>
            <a:pPr marL="461963" indent="-461963" defTabSz="914354"/>
            <a:r>
              <a:rPr lang="en-US" sz="1400" b="1" u="sng" dirty="0">
                <a:solidFill>
                  <a:schemeClr val="accent1">
                    <a:lumMod val="75000"/>
                  </a:schemeClr>
                </a:solidFill>
                <a:latin typeface="Amazon Ember" panose="02000000000000000000" pitchFamily="2" charset="0"/>
                <a:ea typeface="Amazon Ember" panose="02000000000000000000" pitchFamily="2" charset="0"/>
              </a:rPr>
              <a:t>Buying Policies</a:t>
            </a:r>
          </a:p>
          <a:p>
            <a:pPr marL="461963" indent="-234950" defTabSz="914354">
              <a:buFont typeface="Arial" panose="020B0604020202020204" pitchFamily="34" charset="0"/>
              <a:buChar char="•"/>
            </a:pPr>
            <a:r>
              <a:rPr lang="en-US" sz="1400" dirty="0">
                <a:solidFill>
                  <a:srgbClr val="474747"/>
                </a:solidFill>
                <a:latin typeface="Amazon Ember" panose="02000000000000000000" pitchFamily="2" charset="0"/>
                <a:ea typeface="Amazon Ember" panose="02000000000000000000" pitchFamily="2" charset="0"/>
              </a:rPr>
              <a:t>Customize Amazon Business to your organization’s buying standards and procedures. Features include approval workflows, negotiated pricing, and preferred suppliers and preferred products. </a:t>
            </a:r>
          </a:p>
          <a:p>
            <a:pPr marL="461963" indent="-461963" defTabSz="914354"/>
            <a:endParaRPr lang="en-US" sz="1400" dirty="0">
              <a:solidFill>
                <a:srgbClr val="474747"/>
              </a:solidFill>
              <a:latin typeface="Amazon Ember" panose="02000000000000000000" pitchFamily="2" charset="0"/>
              <a:ea typeface="Amazon Ember" panose="02000000000000000000" pitchFamily="2" charset="0"/>
            </a:endParaRPr>
          </a:p>
          <a:p>
            <a:pPr marL="461963" indent="-461963" defTabSz="914354"/>
            <a:r>
              <a:rPr lang="en-US" sz="1400" b="1" u="sng" dirty="0">
                <a:solidFill>
                  <a:schemeClr val="accent1">
                    <a:lumMod val="75000"/>
                  </a:schemeClr>
                </a:solidFill>
                <a:latin typeface="Amazon Ember" panose="02000000000000000000" pitchFamily="2" charset="0"/>
                <a:ea typeface="Amazon Ember" panose="02000000000000000000" pitchFamily="2" charset="0"/>
              </a:rPr>
              <a:t>Business-Only Selection</a:t>
            </a:r>
          </a:p>
          <a:p>
            <a:pPr marL="461963" indent="-234950" defTabSz="914354">
              <a:buFont typeface="Arial" panose="020B0604020202020204" pitchFamily="34" charset="0"/>
              <a:buChar char="•"/>
            </a:pPr>
            <a:r>
              <a:rPr lang="en-US" sz="1400" dirty="0">
                <a:solidFill>
                  <a:srgbClr val="474747"/>
                </a:solidFill>
                <a:latin typeface="Amazon Ember" panose="02000000000000000000" pitchFamily="2" charset="0"/>
                <a:ea typeface="Amazon Ember" panose="02000000000000000000" pitchFamily="2" charset="0"/>
              </a:rPr>
              <a:t>Business-only selection refers to items and offers that are only available for purchase by Amazon Business customers.</a:t>
            </a:r>
          </a:p>
          <a:p>
            <a:pPr marL="461963" indent="-461963" defTabSz="914354"/>
            <a:endParaRPr lang="en-US" sz="1400" dirty="0">
              <a:solidFill>
                <a:srgbClr val="474747"/>
              </a:solidFill>
              <a:latin typeface="Amazon Ember" panose="02000000000000000000" pitchFamily="2" charset="0"/>
              <a:ea typeface="Amazon Ember" panose="02000000000000000000" pitchFamily="2" charset="0"/>
            </a:endParaRPr>
          </a:p>
          <a:p>
            <a:pPr marL="461963" indent="-461963" defTabSz="914354"/>
            <a:r>
              <a:rPr lang="en-US" sz="1400" b="1" u="sng" dirty="0">
                <a:solidFill>
                  <a:schemeClr val="accent1">
                    <a:lumMod val="75000"/>
                  </a:schemeClr>
                </a:solidFill>
                <a:latin typeface="Amazon Ember" panose="02000000000000000000" pitchFamily="2" charset="0"/>
                <a:ea typeface="Amazon Ember" panose="02000000000000000000" pitchFamily="2" charset="0"/>
              </a:rPr>
              <a:t>Amazon Business Analytics</a:t>
            </a:r>
          </a:p>
          <a:p>
            <a:pPr marL="461963" indent="-234950" defTabSz="914354">
              <a:buFont typeface="Arial" panose="020B0604020202020204" pitchFamily="34" charset="0"/>
              <a:buChar char="•"/>
            </a:pPr>
            <a:r>
              <a:rPr lang="en-US" sz="1400" dirty="0">
                <a:solidFill>
                  <a:srgbClr val="474747"/>
                </a:solidFill>
                <a:latin typeface="Amazon Ember" panose="02000000000000000000" pitchFamily="2" charset="0"/>
                <a:ea typeface="Amazon Ember" panose="02000000000000000000" pitchFamily="2" charset="0"/>
              </a:rPr>
              <a:t>Use Amazon Business Analytics to view data about your orders, create and filter reports based on your business needs, and view both charts and tables. </a:t>
            </a:r>
            <a:r>
              <a:rPr lang="en-US" sz="1400" dirty="0">
                <a:solidFill>
                  <a:srgbClr val="474747"/>
                </a:solidFill>
                <a:latin typeface="Amazon Ember" panose="02000000000000000000" pitchFamily="2" charset="0"/>
                <a:ea typeface="Amazon Ember" panose="02000000000000000000" pitchFamily="2" charset="0"/>
                <a:hlinkClick r:id="rId4"/>
              </a:rPr>
              <a:t>Click</a:t>
            </a:r>
            <a:r>
              <a:rPr lang="en-US" sz="1400" dirty="0">
                <a:solidFill>
                  <a:srgbClr val="474747"/>
                </a:solidFill>
                <a:latin typeface="Amazon Ember" panose="02000000000000000000" pitchFamily="2" charset="0"/>
                <a:ea typeface="Amazon Ember" panose="02000000000000000000" pitchFamily="2" charset="0"/>
              </a:rPr>
              <a:t> to learn more.</a:t>
            </a:r>
          </a:p>
          <a:p>
            <a:pPr marL="461963" indent="-461963" defTabSz="914354">
              <a:buFont typeface="Arial" panose="020B0604020202020204" pitchFamily="34" charset="0"/>
              <a:buChar char="•"/>
            </a:pPr>
            <a:endParaRPr lang="en-US" sz="1400" dirty="0">
              <a:solidFill>
                <a:srgbClr val="474747"/>
              </a:solidFill>
              <a:latin typeface="Amazon Ember" panose="02000000000000000000" pitchFamily="2" charset="0"/>
              <a:ea typeface="Amazon Ember" panose="02000000000000000000" pitchFamily="2" charset="0"/>
            </a:endParaRPr>
          </a:p>
          <a:p>
            <a:pPr marL="461963" indent="-234950" defTabSz="914354">
              <a:buFont typeface="Arial" panose="020B0604020202020204" pitchFamily="34" charset="0"/>
              <a:buChar char="•"/>
            </a:pPr>
            <a:endParaRPr lang="en-US" sz="1400" dirty="0">
              <a:solidFill>
                <a:srgbClr val="474747"/>
              </a:solidFill>
              <a:latin typeface="Amazon Ember" panose="02000000000000000000" pitchFamily="2" charset="0"/>
              <a:ea typeface="Amazon Ember" panose="02000000000000000000" pitchFamily="2" charset="0"/>
            </a:endParaRPr>
          </a:p>
        </p:txBody>
      </p:sp>
      <p:grpSp>
        <p:nvGrpSpPr>
          <p:cNvPr id="4" name="Group 3"/>
          <p:cNvGrpSpPr/>
          <p:nvPr/>
        </p:nvGrpSpPr>
        <p:grpSpPr>
          <a:xfrm>
            <a:off x="9310339" y="915350"/>
            <a:ext cx="2016061" cy="1377721"/>
            <a:chOff x="5018905" y="2517497"/>
            <a:chExt cx="1529270" cy="931816"/>
          </a:xfrm>
        </p:grpSpPr>
        <p:grpSp>
          <p:nvGrpSpPr>
            <p:cNvPr id="5" name="Group 4"/>
            <p:cNvGrpSpPr/>
            <p:nvPr/>
          </p:nvGrpSpPr>
          <p:grpSpPr>
            <a:xfrm>
              <a:off x="5018905" y="2517497"/>
              <a:ext cx="1529270" cy="931816"/>
              <a:chOff x="5105498" y="2182217"/>
              <a:chExt cx="1495666" cy="931814"/>
            </a:xfrm>
          </p:grpSpPr>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sharpenSoften amount="-10000"/>
                        </a14:imgEffect>
                      </a14:imgLayer>
                    </a14:imgProps>
                  </a:ext>
                </a:extLst>
              </a:blip>
              <a:srcRect l="79910" t="31475" r="598" b="54269"/>
              <a:stretch/>
            </p:blipFill>
            <p:spPr>
              <a:xfrm>
                <a:off x="5105498" y="2819401"/>
                <a:ext cx="1495665" cy="294630"/>
              </a:xfrm>
              <a:prstGeom prst="rect">
                <a:avLst/>
              </a:prstGeom>
              <a:ln w="38100">
                <a:solidFill>
                  <a:schemeClr val="tx2">
                    <a:lumMod val="50000"/>
                  </a:schemeClr>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6">
                        <a14:imgEffect>
                          <a14:sharpenSoften amount="10000"/>
                        </a14:imgEffect>
                      </a14:imgLayer>
                    </a14:imgProps>
                  </a:ext>
                </a:extLst>
              </a:blip>
              <a:srcRect l="79910" t="441" r="598" b="68525"/>
              <a:stretch/>
            </p:blipFill>
            <p:spPr>
              <a:xfrm>
                <a:off x="5105498" y="2182217"/>
                <a:ext cx="1495666" cy="641360"/>
              </a:xfrm>
              <a:prstGeom prst="rect">
                <a:avLst/>
              </a:prstGeom>
              <a:ln w="38100">
                <a:solidFill>
                  <a:schemeClr val="tx2">
                    <a:lumMod val="50000"/>
                  </a:schemeClr>
                </a:solidFill>
              </a:ln>
              <a:effectLst>
                <a:outerShdw blurRad="292100" dist="139700" dir="2700000" algn="tl" rotWithShape="0">
                  <a:srgbClr val="333333">
                    <a:alpha val="65000"/>
                  </a:srgbClr>
                </a:outerShdw>
              </a:effectLst>
            </p:spPr>
          </p:pic>
        </p:grpSp>
        <p:sp>
          <p:nvSpPr>
            <p:cNvPr id="7" name="Rectangle 6"/>
            <p:cNvSpPr/>
            <p:nvPr/>
          </p:nvSpPr>
          <p:spPr>
            <a:xfrm flipV="1">
              <a:off x="5031000" y="2714485"/>
              <a:ext cx="1517174" cy="440194"/>
            </a:xfrm>
            <a:prstGeom prst="rect">
              <a:avLst/>
            </a:prstGeom>
            <a:noFill/>
            <a:ln w="3810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p:cNvPicPr>
            <a:picLocks noChangeAspect="1"/>
          </p:cNvPicPr>
          <p:nvPr/>
        </p:nvPicPr>
        <p:blipFill rotWithShape="1">
          <a:blip r:embed="rId8"/>
          <a:srcRect t="10819"/>
          <a:stretch/>
        </p:blipFill>
        <p:spPr>
          <a:xfrm>
            <a:off x="9132975" y="3898574"/>
            <a:ext cx="2312917" cy="406624"/>
          </a:xfrm>
          <a:prstGeom prst="rect">
            <a:avLst/>
          </a:prstGeom>
          <a:ln w="38100">
            <a:solidFill>
              <a:schemeClr val="tx2">
                <a:lumMod val="50000"/>
              </a:schemeClr>
            </a:solidFill>
          </a:ln>
          <a:effectLst>
            <a:outerShdw blurRad="292100" dist="139700" dir="2700000" algn="tl" rotWithShape="0">
              <a:srgbClr val="333333">
                <a:alpha val="65000"/>
              </a:srgbClr>
            </a:outerShdw>
          </a:effectLst>
        </p:spPr>
      </p:pic>
      <p:grpSp>
        <p:nvGrpSpPr>
          <p:cNvPr id="11" name="Group 10"/>
          <p:cNvGrpSpPr/>
          <p:nvPr/>
        </p:nvGrpSpPr>
        <p:grpSpPr>
          <a:xfrm>
            <a:off x="9300786" y="4718042"/>
            <a:ext cx="1977293" cy="749640"/>
            <a:chOff x="5225049" y="2389131"/>
            <a:chExt cx="1960351" cy="671589"/>
          </a:xfrm>
        </p:grpSpPr>
        <p:pic>
          <p:nvPicPr>
            <p:cNvPr id="12" name="Picture 11"/>
            <p:cNvPicPr>
              <a:picLocks noChangeAspect="1"/>
            </p:cNvPicPr>
            <p:nvPr/>
          </p:nvPicPr>
          <p:blipFill rotWithShape="1">
            <a:blip r:embed="rId9"/>
            <a:srcRect l="-947" t="47599" r="67410" b="12816"/>
            <a:stretch/>
          </p:blipFill>
          <p:spPr>
            <a:xfrm>
              <a:off x="5225049" y="2389133"/>
              <a:ext cx="1960351" cy="671587"/>
            </a:xfrm>
            <a:prstGeom prst="rect">
              <a:avLst/>
            </a:prstGeom>
            <a:ln w="38100">
              <a:noFill/>
            </a:ln>
            <a:effectLst>
              <a:outerShdw blurRad="292100" dist="139700" dir="2700000" algn="tl" rotWithShape="0">
                <a:srgbClr val="333333">
                  <a:alpha val="65000"/>
                </a:srgbClr>
              </a:outerShdw>
            </a:effectLst>
          </p:spPr>
        </p:pic>
        <p:sp>
          <p:nvSpPr>
            <p:cNvPr id="13" name="Rectangle 12"/>
            <p:cNvSpPr/>
            <p:nvPr/>
          </p:nvSpPr>
          <p:spPr>
            <a:xfrm flipV="1">
              <a:off x="5282430" y="2389131"/>
              <a:ext cx="1902969" cy="671583"/>
            </a:xfrm>
            <a:prstGeom prst="rect">
              <a:avLst/>
            </a:prstGeom>
            <a:noFill/>
            <a:ln w="3810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13"/>
          <p:cNvPicPr>
            <a:picLocks noChangeAspect="1"/>
          </p:cNvPicPr>
          <p:nvPr/>
        </p:nvPicPr>
        <p:blipFill>
          <a:blip r:embed="rId10"/>
          <a:stretch>
            <a:fillRect/>
          </a:stretch>
        </p:blipFill>
        <p:spPr>
          <a:xfrm>
            <a:off x="9177280" y="2804016"/>
            <a:ext cx="2224311" cy="509046"/>
          </a:xfrm>
          <a:prstGeom prst="rect">
            <a:avLst/>
          </a:prstGeom>
          <a:ln w="38100">
            <a:solidFill>
              <a:schemeClr val="tx2">
                <a:lumMod val="50000"/>
              </a:schemeClr>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65299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8250AA-0923-C34A-B32D-05F13F840258}"/>
              </a:ext>
            </a:extLst>
          </p:cNvPr>
          <p:cNvSpPr>
            <a:spLocks noGrp="1"/>
          </p:cNvSpPr>
          <p:nvPr>
            <p:ph type="title"/>
          </p:nvPr>
        </p:nvSpPr>
        <p:spPr/>
        <p:txBody>
          <a:bodyPr/>
          <a:lstStyle/>
          <a:p>
            <a: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t>Search &amp; Browse Optimization</a:t>
            </a:r>
          </a:p>
        </p:txBody>
      </p:sp>
      <p:sp>
        <p:nvSpPr>
          <p:cNvPr id="15" name="Rectangle 14"/>
          <p:cNvSpPr/>
          <p:nvPr/>
        </p:nvSpPr>
        <p:spPr>
          <a:xfrm>
            <a:off x="914724" y="1961903"/>
            <a:ext cx="3390448" cy="4898905"/>
          </a:xfrm>
          <a:prstGeom prst="rect">
            <a:avLst/>
          </a:prstGeom>
        </p:spPr>
        <p:txBody>
          <a:bodyPr wrap="square">
            <a:spAutoFit/>
          </a:bodyPr>
          <a:lstStyle/>
          <a:p>
            <a:pPr marL="342900" indent="-342900" defTabSz="914354">
              <a:buFont typeface="Arial" panose="020B0604020202020204" pitchFamily="34" charset="0"/>
              <a:buChar char="•"/>
            </a:pPr>
            <a:r>
              <a:rPr lang="en-US" dirty="0">
                <a:solidFill>
                  <a:srgbClr val="474747"/>
                </a:solidFill>
                <a:latin typeface="Amazon Ember" panose="02000000000000000000" pitchFamily="2" charset="0"/>
                <a:ea typeface="Amazon Ember" panose="02000000000000000000" pitchFamily="2" charset="0"/>
              </a:rPr>
              <a:t>Amazon is the “everything store.” With such a large selection, we do our best to make it easy for you and your end users to find what you’re looking for. </a:t>
            </a:r>
          </a:p>
          <a:p>
            <a:pPr marL="342900" indent="-342900" defTabSz="914354">
              <a:buFont typeface="Arial" panose="020B0604020202020204" pitchFamily="34" charset="0"/>
              <a:buChar char="•"/>
            </a:pPr>
            <a:endParaRPr lang="en-US" dirty="0">
              <a:solidFill>
                <a:srgbClr val="474747"/>
              </a:solidFill>
              <a:latin typeface="Amazon Ember" panose="02000000000000000000" pitchFamily="2" charset="0"/>
              <a:ea typeface="Amazon Ember" panose="02000000000000000000" pitchFamily="2" charset="0"/>
            </a:endParaRPr>
          </a:p>
          <a:p>
            <a:pPr marL="342900" indent="-342900" defTabSz="914354">
              <a:spcAft>
                <a:spcPts val="600"/>
              </a:spcAft>
              <a:buFont typeface="Arial" panose="020B0604020202020204" pitchFamily="34" charset="0"/>
              <a:buChar char="•"/>
            </a:pPr>
            <a:r>
              <a:rPr lang="en-US" dirty="0">
                <a:solidFill>
                  <a:srgbClr val="474747"/>
                </a:solidFill>
                <a:latin typeface="Amazon Ember" panose="02000000000000000000" pitchFamily="2" charset="0"/>
                <a:ea typeface="Amazon Ember" panose="02000000000000000000" pitchFamily="2" charset="0"/>
              </a:rPr>
              <a:t>Recommended filters:</a:t>
            </a:r>
          </a:p>
          <a:p>
            <a:pPr marL="800100" lvl="1" indent="-342900" defTabSz="914354">
              <a:buFont typeface="Arial" panose="020B0604020202020204" pitchFamily="34" charset="0"/>
              <a:buChar char="•"/>
            </a:pPr>
            <a:r>
              <a:rPr lang="en-US" sz="1600" b="1" dirty="0">
                <a:solidFill>
                  <a:srgbClr val="00B0F0"/>
                </a:solidFill>
                <a:latin typeface="Amazon Ember" panose="02000000000000000000" pitchFamily="2" charset="0"/>
                <a:ea typeface="Amazon Ember" panose="02000000000000000000" pitchFamily="2" charset="0"/>
              </a:rPr>
              <a:t>Business Sellers</a:t>
            </a:r>
          </a:p>
          <a:p>
            <a:pPr marL="800100" lvl="1" indent="-342900" defTabSz="914354">
              <a:buFont typeface="Arial" panose="020B0604020202020204" pitchFamily="34" charset="0"/>
              <a:buChar char="•"/>
            </a:pPr>
            <a:r>
              <a:rPr lang="en-US" sz="1600" b="1" dirty="0">
                <a:solidFill>
                  <a:srgbClr val="00B0F0"/>
                </a:solidFill>
                <a:latin typeface="Amazon Ember" panose="02000000000000000000" pitchFamily="2" charset="0"/>
                <a:ea typeface="Amazon Ember" panose="02000000000000000000" pitchFamily="2" charset="0"/>
              </a:rPr>
              <a:t>Prime Eligible</a:t>
            </a:r>
          </a:p>
          <a:p>
            <a:pPr marL="800100" lvl="1" indent="-342900" defTabSz="914354">
              <a:buFont typeface="Arial" panose="020B0604020202020204" pitchFamily="34" charset="0"/>
              <a:buChar char="•"/>
            </a:pPr>
            <a:r>
              <a:rPr lang="en-US" sz="1600" b="1" dirty="0">
                <a:solidFill>
                  <a:srgbClr val="00B0F0"/>
                </a:solidFill>
                <a:latin typeface="Amazon Ember" panose="02000000000000000000" pitchFamily="2" charset="0"/>
                <a:ea typeface="Amazon Ember" panose="02000000000000000000" pitchFamily="2" charset="0"/>
              </a:rPr>
              <a:t>Brand</a:t>
            </a:r>
          </a:p>
          <a:p>
            <a:pPr marL="800100" lvl="1" indent="-342900" defTabSz="914354">
              <a:buFont typeface="Arial" panose="020B0604020202020204" pitchFamily="34" charset="0"/>
              <a:buChar char="•"/>
            </a:pPr>
            <a:r>
              <a:rPr lang="en-US" sz="1600" b="1" dirty="0">
                <a:solidFill>
                  <a:srgbClr val="00B0F0"/>
                </a:solidFill>
                <a:latin typeface="Amazon Ember" panose="02000000000000000000" pitchFamily="2" charset="0"/>
                <a:ea typeface="Amazon Ember" panose="02000000000000000000" pitchFamily="2" charset="0"/>
              </a:rPr>
              <a:t>Average Customer Review/Rating</a:t>
            </a:r>
          </a:p>
          <a:p>
            <a:pPr marL="800100" lvl="1" indent="-342900" defTabSz="914354">
              <a:buFont typeface="Arial" panose="020B0604020202020204" pitchFamily="34" charset="0"/>
              <a:buChar char="•"/>
            </a:pPr>
            <a:r>
              <a:rPr lang="en-US" sz="1600" b="1" dirty="0">
                <a:solidFill>
                  <a:srgbClr val="00B0F0"/>
                </a:solidFill>
                <a:latin typeface="Amazon Ember" panose="02000000000000000000" pitchFamily="2" charset="0"/>
                <a:ea typeface="Amazon Ember" panose="02000000000000000000" pitchFamily="2" charset="0"/>
              </a:rPr>
              <a:t>Diversity Credentials</a:t>
            </a:r>
          </a:p>
          <a:p>
            <a:pPr marL="342900" indent="-342900" defTabSz="914354">
              <a:buFont typeface="Arial" panose="020B0604020202020204" pitchFamily="34" charset="0"/>
              <a:buChar char="•"/>
            </a:pPr>
            <a:endParaRPr lang="en-US" dirty="0">
              <a:solidFill>
                <a:srgbClr val="474747"/>
              </a:solidFill>
              <a:latin typeface="Amazon Ember" panose="02000000000000000000" pitchFamily="2" charset="0"/>
              <a:ea typeface="Amazon Ember" panose="02000000000000000000" pitchFamily="2" charset="0"/>
            </a:endParaRPr>
          </a:p>
          <a:p>
            <a:pPr marL="342900" indent="-342900" defTabSz="914354">
              <a:buFont typeface="Arial" panose="020B0604020202020204" pitchFamily="34" charset="0"/>
              <a:buChar char="•"/>
            </a:pPr>
            <a:endParaRPr lang="en-US" sz="1867" dirty="0">
              <a:solidFill>
                <a:srgbClr val="474747"/>
              </a:solidFill>
              <a:latin typeface="Calibri Light"/>
            </a:endParaRPr>
          </a:p>
          <a:p>
            <a:pPr marL="342900" indent="-342900" defTabSz="914354">
              <a:buFont typeface="Arial" panose="020B0604020202020204" pitchFamily="34" charset="0"/>
              <a:buChar char="•"/>
            </a:pPr>
            <a:endParaRPr lang="en-US" sz="1867" dirty="0">
              <a:solidFill>
                <a:srgbClr val="474747"/>
              </a:solidFill>
              <a:latin typeface="Calibri Light"/>
            </a:endParaRPr>
          </a:p>
        </p:txBody>
      </p:sp>
      <p:pic>
        <p:nvPicPr>
          <p:cNvPr id="16" name="Picture 15"/>
          <p:cNvPicPr>
            <a:picLocks noChangeAspect="1"/>
          </p:cNvPicPr>
          <p:nvPr/>
        </p:nvPicPr>
        <p:blipFill>
          <a:blip r:embed="rId2"/>
          <a:stretch>
            <a:fillRect/>
          </a:stretch>
        </p:blipFill>
        <p:spPr>
          <a:xfrm>
            <a:off x="5249791" y="1846386"/>
            <a:ext cx="3030010" cy="4407830"/>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rotWithShape="1">
          <a:blip r:embed="rId3"/>
          <a:srcRect l="490" r="50002"/>
          <a:stretch/>
        </p:blipFill>
        <p:spPr>
          <a:xfrm>
            <a:off x="8963112" y="1846386"/>
            <a:ext cx="1578865" cy="4407830"/>
          </a:xfrm>
          <a:prstGeom prst="rect">
            <a:avLst/>
          </a:prstGeom>
          <a:ln>
            <a:noFill/>
          </a:ln>
          <a:effectLst>
            <a:outerShdw blurRad="190500" algn="tl" rotWithShape="0">
              <a:srgbClr val="000000">
                <a:alpha val="70000"/>
              </a:srgbClr>
            </a:outerShdw>
          </a:effectLst>
        </p:spPr>
      </p:pic>
      <p:sp>
        <p:nvSpPr>
          <p:cNvPr id="6" name="TextBox 5"/>
          <p:cNvSpPr txBox="1"/>
          <p:nvPr/>
        </p:nvSpPr>
        <p:spPr>
          <a:xfrm>
            <a:off x="710508" y="934278"/>
            <a:ext cx="10243931" cy="646331"/>
          </a:xfrm>
          <a:prstGeom prst="rect">
            <a:avLst/>
          </a:prstGeom>
          <a:noFill/>
        </p:spPr>
        <p:txBody>
          <a:bodyPr wrap="square" rtlCol="0">
            <a:spAutoFit/>
          </a:bodyPr>
          <a:lstStyle/>
          <a:p>
            <a:r>
              <a:rPr lang="en-US" dirty="0">
                <a:solidFill>
                  <a:schemeClr val="tx2"/>
                </a:solidFill>
                <a:latin typeface="Amazon Ember" panose="02000000000000000000" pitchFamily="2" charset="0"/>
                <a:ea typeface="Amazon Ember" panose="02000000000000000000" pitchFamily="2" charset="0"/>
              </a:rPr>
              <a:t>Optimizing search functions in Amazon Business allows </a:t>
            </a:r>
            <a:r>
              <a:rPr lang="en-US" dirty="0" smtClean="0">
                <a:solidFill>
                  <a:schemeClr val="tx2"/>
                </a:solidFill>
                <a:latin typeface="Amazon Ember" panose="02000000000000000000" pitchFamily="2" charset="0"/>
                <a:ea typeface="Amazon Ember" panose="02000000000000000000" pitchFamily="2" charset="0"/>
              </a:rPr>
              <a:t>you </a:t>
            </a:r>
            <a:r>
              <a:rPr lang="en-US" dirty="0">
                <a:solidFill>
                  <a:schemeClr val="tx2"/>
                </a:solidFill>
                <a:latin typeface="Amazon Ember" panose="02000000000000000000" pitchFamily="2" charset="0"/>
                <a:ea typeface="Amazon Ember" panose="02000000000000000000" pitchFamily="2" charset="0"/>
              </a:rPr>
              <a:t>to find </a:t>
            </a:r>
            <a:r>
              <a:rPr lang="en-US" dirty="0" smtClean="0">
                <a:solidFill>
                  <a:schemeClr val="tx2"/>
                </a:solidFill>
                <a:latin typeface="Amazon Ember" panose="02000000000000000000" pitchFamily="2" charset="0"/>
                <a:ea typeface="Amazon Ember" panose="02000000000000000000" pitchFamily="2" charset="0"/>
              </a:rPr>
              <a:t>the best products to meet your needs and compare prices to find the best value</a:t>
            </a:r>
            <a:endParaRPr lang="en-US" dirty="0">
              <a:solidFill>
                <a:schemeClr val="tx2"/>
              </a:solidFill>
              <a:latin typeface="Amazon Ember" panose="02000000000000000000" pitchFamily="2" charset="0"/>
              <a:ea typeface="Amazon Ember" panose="02000000000000000000" pitchFamily="2" charset="0"/>
            </a:endParaRPr>
          </a:p>
        </p:txBody>
      </p:sp>
    </p:spTree>
    <p:extLst>
      <p:ext uri="{BB962C8B-B14F-4D97-AF65-F5344CB8AC3E}">
        <p14:creationId xmlns:p14="http://schemas.microsoft.com/office/powerpoint/2010/main" val="381506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8250AA-0923-C34A-B32D-05F13F840258}"/>
              </a:ext>
            </a:extLst>
          </p:cNvPr>
          <p:cNvSpPr>
            <a:spLocks noGrp="1"/>
          </p:cNvSpPr>
          <p:nvPr>
            <p:ph type="title"/>
          </p:nvPr>
        </p:nvSpPr>
        <p:spPr>
          <a:xfrm>
            <a:off x="829777" y="439839"/>
            <a:ext cx="10511991" cy="713100"/>
          </a:xfrm>
        </p:spPr>
        <p:txBody>
          <a:bodyPr/>
          <a:lstStyle/>
          <a:p>
            <a:r>
              <a:rPr lang="en-US" dirty="0" smtClean="0">
                <a:latin typeface="Amazon Ember Display" panose="020F0603020204020204" pitchFamily="34" charset="0"/>
                <a:ea typeface="Amazon Ember Display" panose="020F0603020204020204" pitchFamily="34" charset="0"/>
                <a:cs typeface="Amazon Ember Display" panose="020F0603020204020204" pitchFamily="34" charset="0"/>
              </a:rPr>
              <a:t>Search Optimization</a:t>
            </a:r>
            <a:endParaRPr lang="en-US" dirty="0">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
        <p:nvSpPr>
          <p:cNvPr id="4" name="TextBox 3"/>
          <p:cNvSpPr txBox="1"/>
          <p:nvPr/>
        </p:nvSpPr>
        <p:spPr>
          <a:xfrm>
            <a:off x="710508" y="934278"/>
            <a:ext cx="10243931" cy="646331"/>
          </a:xfrm>
          <a:prstGeom prst="rect">
            <a:avLst/>
          </a:prstGeom>
          <a:noFill/>
        </p:spPr>
        <p:txBody>
          <a:bodyPr wrap="square" rtlCol="0">
            <a:spAutoFit/>
          </a:bodyPr>
          <a:lstStyle/>
          <a:p>
            <a:r>
              <a:rPr lang="en-US" dirty="0">
                <a:solidFill>
                  <a:schemeClr val="tx2"/>
                </a:solidFill>
                <a:latin typeface="Amazon Ember" panose="02000000000000000000" pitchFamily="2" charset="0"/>
                <a:ea typeface="Amazon Ember" panose="02000000000000000000" pitchFamily="2" charset="0"/>
              </a:rPr>
              <a:t>Optimizing search functions in Amazon Business allows </a:t>
            </a:r>
            <a:r>
              <a:rPr lang="en-US" dirty="0" smtClean="0">
                <a:solidFill>
                  <a:schemeClr val="tx2"/>
                </a:solidFill>
                <a:latin typeface="Amazon Ember" panose="02000000000000000000" pitchFamily="2" charset="0"/>
                <a:ea typeface="Amazon Ember" panose="02000000000000000000" pitchFamily="2" charset="0"/>
              </a:rPr>
              <a:t>you </a:t>
            </a:r>
            <a:r>
              <a:rPr lang="en-US" dirty="0">
                <a:solidFill>
                  <a:schemeClr val="tx2"/>
                </a:solidFill>
                <a:latin typeface="Amazon Ember" panose="02000000000000000000" pitchFamily="2" charset="0"/>
                <a:ea typeface="Amazon Ember" panose="02000000000000000000" pitchFamily="2" charset="0"/>
              </a:rPr>
              <a:t>to find </a:t>
            </a:r>
            <a:r>
              <a:rPr lang="en-US" dirty="0" smtClean="0">
                <a:solidFill>
                  <a:schemeClr val="tx2"/>
                </a:solidFill>
                <a:latin typeface="Amazon Ember" panose="02000000000000000000" pitchFamily="2" charset="0"/>
                <a:ea typeface="Amazon Ember" panose="02000000000000000000" pitchFamily="2" charset="0"/>
              </a:rPr>
              <a:t>the best products to meet your needs and compare prices to find the best value</a:t>
            </a:r>
            <a:endParaRPr lang="en-US" dirty="0">
              <a:solidFill>
                <a:schemeClr val="tx2"/>
              </a:solidFill>
              <a:latin typeface="Amazon Ember" panose="02000000000000000000" pitchFamily="2" charset="0"/>
              <a:ea typeface="Amazon Ember" panose="02000000000000000000" pitchFamily="2" charset="0"/>
            </a:endParaRPr>
          </a:p>
        </p:txBody>
      </p:sp>
      <p:sp>
        <p:nvSpPr>
          <p:cNvPr id="35" name="Rectangle 34"/>
          <p:cNvSpPr/>
          <p:nvPr/>
        </p:nvSpPr>
        <p:spPr>
          <a:xfrm>
            <a:off x="968706" y="1650594"/>
            <a:ext cx="4192379" cy="438936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eriod"/>
            </a:pPr>
            <a:r>
              <a:rPr lang="en-US" sz="1400" b="1" dirty="0" smtClean="0">
                <a:solidFill>
                  <a:srgbClr val="101C32"/>
                </a:solidFill>
              </a:rPr>
              <a:t>Maximize Savings! </a:t>
            </a:r>
            <a:r>
              <a:rPr lang="en-US" sz="1400" dirty="0" smtClean="0">
                <a:solidFill>
                  <a:srgbClr val="101C32"/>
                </a:solidFill>
              </a:rPr>
              <a:t>Search </a:t>
            </a:r>
            <a:r>
              <a:rPr lang="en-US" sz="1400" dirty="0">
                <a:solidFill>
                  <a:srgbClr val="101C32"/>
                </a:solidFill>
              </a:rPr>
              <a:t>All Departments &amp; try using </a:t>
            </a:r>
            <a:r>
              <a:rPr lang="en-US" sz="1400" b="1" dirty="0">
                <a:solidFill>
                  <a:srgbClr val="101C32"/>
                </a:solidFill>
              </a:rPr>
              <a:t>generic descriptors instead of brand </a:t>
            </a:r>
            <a:r>
              <a:rPr lang="en-US" sz="1400" b="1" dirty="0" smtClean="0">
                <a:solidFill>
                  <a:srgbClr val="101C32"/>
                </a:solidFill>
              </a:rPr>
              <a:t>names</a:t>
            </a:r>
          </a:p>
          <a:p>
            <a:pPr marL="342900" indent="-342900">
              <a:spcAft>
                <a:spcPts val="600"/>
              </a:spcAft>
              <a:buFont typeface="+mj-lt"/>
              <a:buAutoNum type="arabicPeriod"/>
            </a:pPr>
            <a:r>
              <a:rPr lang="en-US" sz="1400" dirty="0" smtClean="0">
                <a:solidFill>
                  <a:srgbClr val="101C32"/>
                </a:solidFill>
              </a:rPr>
              <a:t>Consider </a:t>
            </a:r>
            <a:r>
              <a:rPr lang="en-US" sz="1400" dirty="0">
                <a:solidFill>
                  <a:srgbClr val="101C32"/>
                </a:solidFill>
              </a:rPr>
              <a:t>refining search results with filters available of left side of your screen, such as</a:t>
            </a:r>
            <a:r>
              <a:rPr lang="en-US" sz="1400" b="1" dirty="0">
                <a:solidFill>
                  <a:srgbClr val="101C32"/>
                </a:solidFill>
              </a:rPr>
              <a:t> Prime</a:t>
            </a:r>
            <a:r>
              <a:rPr lang="en-US" sz="1400" dirty="0">
                <a:solidFill>
                  <a:srgbClr val="101C32"/>
                </a:solidFill>
              </a:rPr>
              <a:t> or </a:t>
            </a:r>
            <a:r>
              <a:rPr lang="en-US" sz="1400" b="1" dirty="0">
                <a:solidFill>
                  <a:srgbClr val="101C32"/>
                </a:solidFill>
              </a:rPr>
              <a:t>Business Seller</a:t>
            </a:r>
            <a:endParaRPr lang="en-US" sz="1100" b="1" dirty="0">
              <a:solidFill>
                <a:srgbClr val="101C32"/>
              </a:solidFill>
            </a:endParaRPr>
          </a:p>
          <a:p>
            <a:pPr marL="342900" indent="-342900">
              <a:spcAft>
                <a:spcPts val="600"/>
              </a:spcAft>
              <a:buFont typeface="+mj-lt"/>
              <a:buAutoNum type="arabicPeriod"/>
            </a:pPr>
            <a:r>
              <a:rPr lang="en-US" sz="1400" dirty="0">
                <a:solidFill>
                  <a:srgbClr val="101C32"/>
                </a:solidFill>
              </a:rPr>
              <a:t>Sort results by options listed on the top left of your screen, such as Price: Low to High</a:t>
            </a:r>
          </a:p>
          <a:p>
            <a:pPr marL="342900" indent="-342900">
              <a:buFont typeface="+mj-lt"/>
              <a:buAutoNum type="arabicPeriod"/>
            </a:pPr>
            <a:r>
              <a:rPr lang="en-US" sz="1400" dirty="0">
                <a:solidFill>
                  <a:srgbClr val="101C32"/>
                </a:solidFill>
              </a:rPr>
              <a:t>In many cases, you can also Select </a:t>
            </a:r>
            <a:r>
              <a:rPr lang="en-US" sz="1400" b="1" dirty="0">
                <a:solidFill>
                  <a:srgbClr val="101C32"/>
                </a:solidFill>
              </a:rPr>
              <a:t>Quantity Discounts </a:t>
            </a:r>
            <a:r>
              <a:rPr lang="en-US" sz="1400" dirty="0">
                <a:solidFill>
                  <a:srgbClr val="101C32"/>
                </a:solidFill>
              </a:rPr>
              <a:t>to review quantity discounts and purchasing options</a:t>
            </a:r>
          </a:p>
          <a:p>
            <a:pPr marL="342900" indent="-342900">
              <a:buFont typeface="+mj-lt"/>
              <a:buAutoNum type="arabicPeriod"/>
            </a:pPr>
            <a:r>
              <a:rPr lang="en-US" sz="1400" dirty="0">
                <a:solidFill>
                  <a:srgbClr val="101C32"/>
                </a:solidFill>
              </a:rPr>
              <a:t>To compare offers, scroll down &amp; select </a:t>
            </a:r>
            <a:r>
              <a:rPr lang="en-US" sz="1400" b="1" dirty="0">
                <a:solidFill>
                  <a:srgbClr val="101C32"/>
                </a:solidFill>
              </a:rPr>
              <a:t>Used &amp; new</a:t>
            </a:r>
            <a:r>
              <a:rPr lang="en-US" sz="1400" dirty="0">
                <a:solidFill>
                  <a:srgbClr val="101C32"/>
                </a:solidFill>
              </a:rPr>
              <a:t> to pull up the </a:t>
            </a:r>
            <a:r>
              <a:rPr lang="en-US" sz="1400" b="1" dirty="0">
                <a:solidFill>
                  <a:srgbClr val="101C32"/>
                </a:solidFill>
              </a:rPr>
              <a:t>Offer Listing </a:t>
            </a:r>
            <a:r>
              <a:rPr lang="en-US" sz="1400" dirty="0">
                <a:solidFill>
                  <a:srgbClr val="101C32"/>
                </a:solidFill>
              </a:rPr>
              <a:t>page</a:t>
            </a:r>
          </a:p>
          <a:p>
            <a:endParaRPr lang="en-US" sz="1400" dirty="0">
              <a:solidFill>
                <a:srgbClr val="101C32"/>
              </a:solidFill>
            </a:endParaRPr>
          </a:p>
          <a:p>
            <a:r>
              <a:rPr lang="en-US" sz="1100" dirty="0">
                <a:solidFill>
                  <a:srgbClr val="101C32"/>
                </a:solidFill>
              </a:rPr>
              <a:t> </a:t>
            </a:r>
          </a:p>
          <a:p>
            <a:pPr marL="342900" indent="-342900">
              <a:buFont typeface="+mj-lt"/>
              <a:buAutoNum type="arabicPeriod"/>
            </a:pPr>
            <a:endParaRPr lang="en-US" sz="1400" dirty="0">
              <a:solidFill>
                <a:srgbClr val="101C32"/>
              </a:solidFill>
            </a:endParaRPr>
          </a:p>
          <a:p>
            <a:r>
              <a:rPr lang="en-US" sz="1100" dirty="0" smtClean="0">
                <a:solidFill>
                  <a:srgbClr val="101C32"/>
                </a:solidFill>
              </a:rPr>
              <a:t> </a:t>
            </a:r>
            <a:endParaRPr lang="en-US" sz="1100" dirty="0">
              <a:solidFill>
                <a:srgbClr val="101C32"/>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511" y="1742171"/>
            <a:ext cx="1437627" cy="4388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val 5"/>
          <p:cNvSpPr/>
          <p:nvPr/>
        </p:nvSpPr>
        <p:spPr>
          <a:xfrm>
            <a:off x="5671260" y="1801580"/>
            <a:ext cx="1121011" cy="343258"/>
          </a:xfrm>
          <a:prstGeom prst="ellipse">
            <a:avLst/>
          </a:prstGeom>
          <a:noFill/>
          <a:ln w="57150">
            <a:solidFill>
              <a:srgbClr val="7FC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678294" y="2835659"/>
            <a:ext cx="1121011" cy="343258"/>
          </a:xfrm>
          <a:prstGeom prst="ellipse">
            <a:avLst/>
          </a:prstGeom>
          <a:noFill/>
          <a:ln w="57150">
            <a:solidFill>
              <a:srgbClr val="7FC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7618489" y="4936158"/>
            <a:ext cx="4119360" cy="924054"/>
            <a:chOff x="7564910" y="1735758"/>
            <a:chExt cx="4119360" cy="924054"/>
          </a:xfrm>
        </p:grpSpPr>
        <p:pic>
          <p:nvPicPr>
            <p:cNvPr id="29" name="Picture 28"/>
            <p:cNvPicPr>
              <a:picLocks noChangeAspect="1"/>
            </p:cNvPicPr>
            <p:nvPr/>
          </p:nvPicPr>
          <p:blipFill>
            <a:blip r:embed="rId4"/>
            <a:stretch>
              <a:fillRect/>
            </a:stretch>
          </p:blipFill>
          <p:spPr>
            <a:xfrm>
              <a:off x="7564910" y="1735758"/>
              <a:ext cx="3924848" cy="924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Oval 29"/>
            <p:cNvSpPr/>
            <p:nvPr/>
          </p:nvSpPr>
          <p:spPr>
            <a:xfrm>
              <a:off x="9196096" y="1801580"/>
              <a:ext cx="2488174" cy="519878"/>
            </a:xfrm>
            <a:prstGeom prst="ellipse">
              <a:avLst/>
            </a:prstGeom>
            <a:noFill/>
            <a:ln w="57150">
              <a:solidFill>
                <a:srgbClr val="7FC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8020470" y="1720774"/>
            <a:ext cx="2488174" cy="2916285"/>
            <a:chOff x="8244810" y="3026960"/>
            <a:chExt cx="2488174" cy="2916285"/>
          </a:xfrm>
        </p:grpSpPr>
        <p:pic>
          <p:nvPicPr>
            <p:cNvPr id="31" name="Picture 30"/>
            <p:cNvPicPr>
              <a:picLocks noChangeAspect="1"/>
            </p:cNvPicPr>
            <p:nvPr/>
          </p:nvPicPr>
          <p:blipFill>
            <a:blip r:embed="rId5"/>
            <a:stretch>
              <a:fillRect/>
            </a:stretch>
          </p:blipFill>
          <p:spPr>
            <a:xfrm>
              <a:off x="8479901" y="3082200"/>
              <a:ext cx="2240577" cy="28610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pic>
        <p:sp>
          <p:nvSpPr>
            <p:cNvPr id="32" name="Oval 31"/>
            <p:cNvSpPr/>
            <p:nvPr/>
          </p:nvSpPr>
          <p:spPr>
            <a:xfrm>
              <a:off x="8244810" y="3026960"/>
              <a:ext cx="2488174" cy="519878"/>
            </a:xfrm>
            <a:prstGeom prst="ellipse">
              <a:avLst/>
            </a:prstGeom>
            <a:noFill/>
            <a:ln w="57150">
              <a:solidFill>
                <a:srgbClr val="7FC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676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29777" y="1774844"/>
            <a:ext cx="5872939" cy="4247317"/>
          </a:xfrm>
          <a:prstGeom prst="rect">
            <a:avLst/>
          </a:prstGeom>
        </p:spPr>
        <p:txBody>
          <a:bodyPr wrap="square">
            <a:spAutoFit/>
          </a:bodyPr>
          <a:lstStyle/>
          <a:p>
            <a:r>
              <a:rPr lang="en-US" b="1" u="sng" dirty="0">
                <a:solidFill>
                  <a:schemeClr val="accent1">
                    <a:lumMod val="75000"/>
                  </a:schemeClr>
                </a:solidFill>
                <a:latin typeface="Amazon Ember" panose="02000000000000000000" pitchFamily="2" charset="0"/>
                <a:ea typeface="Amazon Ember" panose="02000000000000000000" pitchFamily="2" charset="0"/>
              </a:rPr>
              <a:t>Take Advantage of Amazon Prime Shipping Benefits</a:t>
            </a:r>
            <a:endParaRPr lang="en-US" dirty="0">
              <a:latin typeface="Amazon Ember" panose="02000000000000000000" pitchFamily="2" charset="0"/>
              <a:ea typeface="Amazon Ember" panose="02000000000000000000" pitchFamily="2" charset="0"/>
            </a:endParaRPr>
          </a:p>
          <a:p>
            <a:pPr marL="398463" indent="-227013">
              <a:buFont typeface="Arial" panose="020B0604020202020204" pitchFamily="34" charset="0"/>
              <a:buChar char="•"/>
            </a:pPr>
            <a:r>
              <a:rPr lang="en-US" dirty="0">
                <a:latin typeface="Amazon Ember" panose="02000000000000000000" pitchFamily="2" charset="0"/>
                <a:ea typeface="Amazon Ember" panose="02000000000000000000" pitchFamily="2" charset="0"/>
              </a:rPr>
              <a:t>An easy way to ensure that your products arrive on time and as expected, is to order products fulfilled directly from Amazon. All products clearly mark who the seller is on the product detail page.</a:t>
            </a:r>
          </a:p>
          <a:p>
            <a:pPr marL="398463" indent="-227013">
              <a:buFont typeface="Arial" panose="020B0604020202020204" pitchFamily="34" charset="0"/>
              <a:buChar char="•"/>
            </a:pPr>
            <a:endParaRPr lang="en-US" dirty="0">
              <a:latin typeface="Amazon Ember" panose="02000000000000000000" pitchFamily="2" charset="0"/>
              <a:ea typeface="Amazon Ember" panose="02000000000000000000" pitchFamily="2" charset="0"/>
            </a:endParaRPr>
          </a:p>
          <a:p>
            <a:pPr lvl="0"/>
            <a:r>
              <a:rPr lang="en-US" b="1" u="sng" dirty="0">
                <a:solidFill>
                  <a:schemeClr val="accent1">
                    <a:lumMod val="75000"/>
                  </a:schemeClr>
                </a:solidFill>
                <a:latin typeface="Amazon Ember" panose="02000000000000000000" pitchFamily="2" charset="0"/>
                <a:ea typeface="Amazon Ember" panose="02000000000000000000" pitchFamily="2" charset="0"/>
              </a:rPr>
              <a:t>Prime Eligibility – Fulfilled by Amazon</a:t>
            </a:r>
            <a:endParaRPr lang="en-US" dirty="0">
              <a:solidFill>
                <a:schemeClr val="accent1">
                  <a:lumMod val="75000"/>
                </a:schemeClr>
              </a:solidFill>
              <a:latin typeface="Amazon Ember" panose="02000000000000000000" pitchFamily="2" charset="0"/>
              <a:ea typeface="Amazon Ember" panose="02000000000000000000" pitchFamily="2" charset="0"/>
            </a:endParaRPr>
          </a:p>
          <a:p>
            <a:pPr marL="398463" lvl="0" indent="-227013">
              <a:buFont typeface="Arial" panose="020B0604020202020204" pitchFamily="34" charset="0"/>
              <a:buChar char="•"/>
            </a:pPr>
            <a:r>
              <a:rPr lang="en-US" dirty="0">
                <a:solidFill>
                  <a:prstClr val="black"/>
                </a:solidFill>
                <a:latin typeface="Amazon Ember" panose="02000000000000000000" pitchFamily="2" charset="0"/>
                <a:ea typeface="Amazon Ember" panose="02000000000000000000" pitchFamily="2" charset="0"/>
              </a:rPr>
              <a:t>Prime eligible items are fulfilled by Amazon. We recommend searching for prime eligible items. </a:t>
            </a:r>
            <a:endParaRPr lang="en-US" b="1" u="sng" dirty="0">
              <a:solidFill>
                <a:srgbClr val="5B9BD5">
                  <a:lumMod val="75000"/>
                </a:srgbClr>
              </a:solidFill>
              <a:latin typeface="Amazon Ember" panose="02000000000000000000" pitchFamily="2" charset="0"/>
              <a:ea typeface="Amazon Ember" panose="02000000000000000000" pitchFamily="2" charset="0"/>
            </a:endParaRPr>
          </a:p>
          <a:p>
            <a:pPr lvl="0"/>
            <a:endParaRPr lang="en-US" b="1" u="sng" dirty="0">
              <a:solidFill>
                <a:srgbClr val="5B9BD5">
                  <a:lumMod val="75000"/>
                </a:srgbClr>
              </a:solidFill>
              <a:latin typeface="Amazon Ember" panose="02000000000000000000" pitchFamily="2" charset="0"/>
              <a:ea typeface="Amazon Ember" panose="02000000000000000000" pitchFamily="2" charset="0"/>
            </a:endParaRPr>
          </a:p>
          <a:p>
            <a:pPr lvl="0"/>
            <a:r>
              <a:rPr lang="en-US" b="1" u="sng" dirty="0">
                <a:solidFill>
                  <a:schemeClr val="accent1">
                    <a:lumMod val="75000"/>
                  </a:schemeClr>
                </a:solidFill>
                <a:latin typeface="Amazon Ember" panose="02000000000000000000" pitchFamily="2" charset="0"/>
                <a:ea typeface="Amazon Ember" panose="02000000000000000000" pitchFamily="2" charset="0"/>
              </a:rPr>
              <a:t>What’s not Included?</a:t>
            </a:r>
            <a:endParaRPr lang="en-US" dirty="0">
              <a:solidFill>
                <a:schemeClr val="accent1">
                  <a:lumMod val="75000"/>
                </a:schemeClr>
              </a:solidFill>
              <a:latin typeface="Amazon Ember" panose="02000000000000000000" pitchFamily="2" charset="0"/>
              <a:ea typeface="Amazon Ember" panose="02000000000000000000" pitchFamily="2" charset="0"/>
            </a:endParaRPr>
          </a:p>
          <a:p>
            <a:pPr marL="398463" lvl="0" indent="-227013">
              <a:buFont typeface="Arial" panose="020B0604020202020204" pitchFamily="34" charset="0"/>
              <a:buChar char="•"/>
            </a:pPr>
            <a:r>
              <a:rPr lang="en-US" dirty="0">
                <a:solidFill>
                  <a:prstClr val="black"/>
                </a:solidFill>
                <a:latin typeface="Amazon Ember" panose="02000000000000000000" pitchFamily="2" charset="0"/>
                <a:ea typeface="Amazon Ember" panose="02000000000000000000" pitchFamily="2" charset="0"/>
              </a:rPr>
              <a:t>Business Prime Shipping does not include additional Prime benefits such as Amazon Fresh, Pantry, Video, or Music.</a:t>
            </a:r>
          </a:p>
          <a:p>
            <a:pPr marL="398463" indent="-227013">
              <a:buFont typeface="Arial" panose="020B0604020202020204" pitchFamily="34" charset="0"/>
              <a:buChar char="•"/>
            </a:pPr>
            <a:endParaRPr lang="en-US" dirty="0">
              <a:latin typeface="Amazon Ember" panose="02000000000000000000" pitchFamily="2" charset="0"/>
              <a:ea typeface="Amazon Ember" panose="02000000000000000000" pitchFamily="2" charset="0"/>
            </a:endParaRPr>
          </a:p>
        </p:txBody>
      </p:sp>
      <p:grpSp>
        <p:nvGrpSpPr>
          <p:cNvPr id="6" name="Group 5"/>
          <p:cNvGrpSpPr/>
          <p:nvPr/>
        </p:nvGrpSpPr>
        <p:grpSpPr>
          <a:xfrm>
            <a:off x="7027268" y="2142408"/>
            <a:ext cx="4138654" cy="2633414"/>
            <a:chOff x="7027268" y="2548679"/>
            <a:chExt cx="4138654" cy="2633414"/>
          </a:xfrm>
        </p:grpSpPr>
        <p:pic>
          <p:nvPicPr>
            <p:cNvPr id="7" name="Picture 6"/>
            <p:cNvPicPr>
              <a:picLocks noChangeAspect="1"/>
            </p:cNvPicPr>
            <p:nvPr/>
          </p:nvPicPr>
          <p:blipFill>
            <a:blip r:embed="rId2"/>
            <a:stretch>
              <a:fillRect/>
            </a:stretch>
          </p:blipFill>
          <p:spPr>
            <a:xfrm>
              <a:off x="7504887" y="2548679"/>
              <a:ext cx="3661035" cy="1718446"/>
            </a:xfrm>
            <a:prstGeom prst="rect">
              <a:avLst/>
            </a:prstGeom>
            <a:ln w="38100">
              <a:solidFill>
                <a:schemeClr val="bg2">
                  <a:lumMod val="90000"/>
                  <a:lumOff val="10000"/>
                </a:schemeClr>
              </a:solidFill>
            </a:ln>
            <a:effectLst>
              <a:outerShdw blurRad="190500" algn="tl" rotWithShape="0">
                <a:srgbClr val="000000">
                  <a:alpha val="70000"/>
                </a:srgbClr>
              </a:outerShdw>
            </a:effectLst>
          </p:spPr>
        </p:pic>
        <p:pic>
          <p:nvPicPr>
            <p:cNvPr id="8" name="Picture 7"/>
            <p:cNvPicPr>
              <a:picLocks noChangeAspect="1"/>
            </p:cNvPicPr>
            <p:nvPr/>
          </p:nvPicPr>
          <p:blipFill>
            <a:blip r:embed="rId3"/>
            <a:stretch>
              <a:fillRect/>
            </a:stretch>
          </p:blipFill>
          <p:spPr>
            <a:xfrm>
              <a:off x="7027268" y="4775822"/>
              <a:ext cx="4009714" cy="406271"/>
            </a:xfrm>
            <a:prstGeom prst="rect">
              <a:avLst/>
            </a:prstGeom>
            <a:ln w="38100">
              <a:solidFill>
                <a:schemeClr val="bg2">
                  <a:lumMod val="90000"/>
                  <a:lumOff val="10000"/>
                </a:schemeClr>
              </a:solidFill>
            </a:ln>
          </p:spPr>
        </p:pic>
        <p:sp>
          <p:nvSpPr>
            <p:cNvPr id="9" name="Rectangle 8"/>
            <p:cNvSpPr/>
            <p:nvPr/>
          </p:nvSpPr>
          <p:spPr>
            <a:xfrm>
              <a:off x="9019006" y="3951841"/>
              <a:ext cx="1294371" cy="189601"/>
            </a:xfrm>
            <a:prstGeom prst="rect">
              <a:avLst/>
            </a:prstGeom>
            <a:noFill/>
            <a:ln w="28575">
              <a:solidFill>
                <a:schemeClr val="bg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a:endParaRPr lang="en-US" sz="1980" dirty="0">
                <a:solidFill>
                  <a:prstClr val="white"/>
                </a:solidFill>
                <a:latin typeface="Arial"/>
              </a:endParaRPr>
            </a:p>
          </p:txBody>
        </p:sp>
        <p:cxnSp>
          <p:nvCxnSpPr>
            <p:cNvPr id="10" name="Straight Connector 9"/>
            <p:cNvCxnSpPr>
              <a:endCxn id="8" idx="0"/>
            </p:cNvCxnSpPr>
            <p:nvPr/>
          </p:nvCxnSpPr>
          <p:spPr>
            <a:xfrm flipH="1">
              <a:off x="9032125" y="4145255"/>
              <a:ext cx="636267" cy="630567"/>
            </a:xfrm>
            <a:prstGeom prst="line">
              <a:avLst/>
            </a:prstGeom>
            <a:ln w="38100">
              <a:solidFill>
                <a:schemeClr val="bg2">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5" name="AutoShape 4" descr="Screen Shot 2018-09-24 at 3.22.25 PM.png"/>
          <p:cNvSpPr>
            <a:spLocks noChangeAspect="1" noChangeArrowheads="1"/>
          </p:cNvSpPr>
          <p:nvPr/>
        </p:nvSpPr>
        <p:spPr bwMode="auto">
          <a:xfrm>
            <a:off x="155574" y="-144463"/>
            <a:ext cx="2693133" cy="26931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Fef042af 796e 4266 9188 8011e5ba9ca0 preview jpeg?x amz algorithm=aws4 hmac sha256&amp;x amz credential=akiajlgdohyxcpl3cssq%2f20190325%2fus west 2%2fs3%2faws4 request&amp;x amz date=20190325t175013z&amp;x amz expires=900&amp;x amz signedheaders=host&amp;x amz signature=3b39bac523de7b666fda429a7629d8291570a2c6824afdbee5a00ee4795a57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 y="358249"/>
            <a:ext cx="3654300" cy="124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07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t>Reorder &amp; Shopping Lists</a:t>
            </a:r>
          </a:p>
        </p:txBody>
      </p:sp>
      <p:sp>
        <p:nvSpPr>
          <p:cNvPr id="4" name="Rectangle 3"/>
          <p:cNvSpPr/>
          <p:nvPr/>
        </p:nvSpPr>
        <p:spPr>
          <a:xfrm>
            <a:off x="853220" y="1398685"/>
            <a:ext cx="4224318" cy="2708434"/>
          </a:xfrm>
          <a:prstGeom prst="rect">
            <a:avLst/>
          </a:prstGeom>
        </p:spPr>
        <p:txBody>
          <a:bodyPr wrap="square">
            <a:spAutoFit/>
          </a:bodyPr>
          <a:lstStyle/>
          <a:p>
            <a:pPr lvl="0">
              <a:spcAft>
                <a:spcPts val="1200"/>
              </a:spcAft>
            </a:pPr>
            <a:r>
              <a:rPr lang="en-US" sz="1600" b="1" u="sng" dirty="0">
                <a:solidFill>
                  <a:schemeClr val="accent1">
                    <a:lumMod val="75000"/>
                  </a:schemeClr>
                </a:solidFill>
                <a:latin typeface="Amazon Ember" panose="02000000000000000000" pitchFamily="2" charset="0"/>
                <a:ea typeface="Amazon Ember" panose="02000000000000000000" pitchFamily="2" charset="0"/>
              </a:rPr>
              <a:t>How do lists work on Amazon Business?</a:t>
            </a:r>
            <a:endParaRPr lang="en-US" sz="1600" dirty="0">
              <a:solidFill>
                <a:schemeClr val="accent1">
                  <a:lumMod val="75000"/>
                </a:schemeClr>
              </a:solidFill>
              <a:latin typeface="Amazon Ember" panose="02000000000000000000" pitchFamily="2" charset="0"/>
              <a:ea typeface="Amazon Ember" panose="02000000000000000000" pitchFamily="2" charset="0"/>
            </a:endParaRPr>
          </a:p>
          <a:p>
            <a:pPr marL="398463" lvl="0" indent="-227013">
              <a:buFont typeface="Arial" panose="020B0604020202020204" pitchFamily="34" charset="0"/>
              <a:buChar char="•"/>
            </a:pPr>
            <a:r>
              <a:rPr lang="en-US" sz="1600" dirty="0">
                <a:solidFill>
                  <a:prstClr val="black"/>
                </a:solidFill>
                <a:latin typeface="Amazon Ember" panose="02000000000000000000" pitchFamily="2" charset="0"/>
                <a:ea typeface="Amazon Ember" panose="02000000000000000000" pitchFamily="2" charset="0"/>
              </a:rPr>
              <a:t>Lists make it easy to keep track of the things you need and are easy to share with others. Any User on Amazon Business can create a shopping list</a:t>
            </a:r>
          </a:p>
          <a:p>
            <a:pPr marL="398463" indent="-227013">
              <a:buFont typeface="Arial" panose="020B0604020202020204" pitchFamily="34" charset="0"/>
              <a:buChar char="•"/>
            </a:pPr>
            <a:r>
              <a:rPr lang="en-US" sz="1600" dirty="0">
                <a:solidFill>
                  <a:prstClr val="black"/>
                </a:solidFill>
                <a:latin typeface="Amazon Ember" panose="02000000000000000000" pitchFamily="2" charset="0"/>
                <a:ea typeface="Amazon Ember" panose="02000000000000000000" pitchFamily="2" charset="0"/>
              </a:rPr>
              <a:t>Choose between multiple list types depending on if you want the items to remain on a list after they are ordered</a:t>
            </a:r>
          </a:p>
          <a:p>
            <a:pPr marL="398463" indent="-227013">
              <a:buFont typeface="Arial" panose="020B0604020202020204" pitchFamily="34" charset="0"/>
              <a:buChar char="•"/>
            </a:pPr>
            <a:endParaRPr lang="en-US" sz="1600" dirty="0">
              <a:solidFill>
                <a:prstClr val="black"/>
              </a:solidFill>
              <a:latin typeface="Amazon Ember" panose="02000000000000000000" pitchFamily="2" charset="0"/>
              <a:ea typeface="Amazon Ember" panose="02000000000000000000" pitchFamily="2" charset="0"/>
            </a:endParaRPr>
          </a:p>
          <a:p>
            <a:pPr marL="171450" lvl="0"/>
            <a:endParaRPr lang="en-US" sz="1600" dirty="0">
              <a:solidFill>
                <a:prstClr val="black"/>
              </a:solidFill>
              <a:latin typeface="Amazon Ember" panose="02000000000000000000" pitchFamily="2" charset="0"/>
              <a:ea typeface="Amazon Ember" panose="02000000000000000000" pitchFamily="2" charset="0"/>
            </a:endParaRPr>
          </a:p>
        </p:txBody>
      </p:sp>
      <p:pic>
        <p:nvPicPr>
          <p:cNvPr id="8" name="Picture 7"/>
          <p:cNvPicPr>
            <a:picLocks noChangeAspect="1"/>
          </p:cNvPicPr>
          <p:nvPr/>
        </p:nvPicPr>
        <p:blipFill>
          <a:blip r:embed="rId2"/>
          <a:stretch>
            <a:fillRect/>
          </a:stretch>
        </p:blipFill>
        <p:spPr>
          <a:xfrm>
            <a:off x="6085772" y="3200399"/>
            <a:ext cx="5315957" cy="2938635"/>
          </a:xfrm>
          <a:prstGeom prst="rect">
            <a:avLst/>
          </a:prstGeom>
          <a:ln w="38100">
            <a:solidFill>
              <a:schemeClr val="bg2">
                <a:lumMod val="90000"/>
                <a:lumOff val="10000"/>
              </a:schemeClr>
            </a:solidFill>
          </a:ln>
          <a:effectLst>
            <a:outerShdw blurRad="190500" algn="tl" rotWithShape="0">
              <a:srgbClr val="000000">
                <a:alpha val="70000"/>
              </a:srgbClr>
            </a:outerShdw>
          </a:effectLst>
        </p:spPr>
      </p:pic>
      <p:pic>
        <p:nvPicPr>
          <p:cNvPr id="9" name="Picture 8"/>
          <p:cNvPicPr>
            <a:picLocks noChangeAspect="1"/>
          </p:cNvPicPr>
          <p:nvPr/>
        </p:nvPicPr>
        <p:blipFill>
          <a:blip r:embed="rId3"/>
          <a:stretch>
            <a:fillRect/>
          </a:stretch>
        </p:blipFill>
        <p:spPr>
          <a:xfrm>
            <a:off x="8382100" y="1022025"/>
            <a:ext cx="2828682" cy="1615286"/>
          </a:xfrm>
          <a:prstGeom prst="rect">
            <a:avLst/>
          </a:prstGeom>
          <a:ln w="38100">
            <a:solidFill>
              <a:schemeClr val="bg2">
                <a:lumMod val="90000"/>
                <a:lumOff val="10000"/>
              </a:schemeClr>
            </a:solidFill>
          </a:ln>
          <a:effectLst>
            <a:outerShdw blurRad="190500" algn="tl" rotWithShape="0">
              <a:srgbClr val="000000">
                <a:alpha val="70000"/>
              </a:srgbClr>
            </a:outerShdw>
          </a:effectLst>
        </p:spPr>
      </p:pic>
      <p:pic>
        <p:nvPicPr>
          <p:cNvPr id="6" name="Picture 2" descr="image003"/>
          <p:cNvPicPr>
            <a:picLocks noChangeAspect="1" noChangeArrowheads="1"/>
          </p:cNvPicPr>
          <p:nvPr/>
        </p:nvPicPr>
        <p:blipFill rotWithShape="1">
          <a:blip r:embed="rId4">
            <a:extLst>
              <a:ext uri="{28A0092B-C50C-407E-A947-70E740481C1C}">
                <a14:useLocalDpi xmlns:a14="http://schemas.microsoft.com/office/drawing/2010/main" val="0"/>
              </a:ext>
            </a:extLst>
          </a:blip>
          <a:srcRect r="33411"/>
          <a:stretch/>
        </p:blipFill>
        <p:spPr bwMode="auto">
          <a:xfrm>
            <a:off x="6365632" y="1808905"/>
            <a:ext cx="2702270" cy="1078217"/>
          </a:xfrm>
          <a:prstGeom prst="rect">
            <a:avLst/>
          </a:prstGeom>
          <a:ln w="38100">
            <a:solidFill>
              <a:schemeClr val="bg2">
                <a:lumMod val="90000"/>
                <a:lumOff val="10000"/>
              </a:schemeClr>
            </a:solid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4632810" y="3879853"/>
            <a:ext cx="2786001" cy="1950824"/>
          </a:xfrm>
          <a:prstGeom prst="rect">
            <a:avLst/>
          </a:prstGeom>
          <a:ln w="38100">
            <a:solidFill>
              <a:schemeClr val="bg2">
                <a:lumMod val="90000"/>
                <a:lumOff val="10000"/>
              </a:schemeClr>
            </a:solidFill>
          </a:ln>
          <a:effectLst>
            <a:outerShdw blurRad="190500" algn="tl" rotWithShape="0">
              <a:srgbClr val="000000">
                <a:alpha val="70000"/>
              </a:srgbClr>
            </a:outerShdw>
          </a:effectLst>
        </p:spPr>
      </p:pic>
      <p:sp>
        <p:nvSpPr>
          <p:cNvPr id="10" name="Rectangle 9"/>
          <p:cNvSpPr/>
          <p:nvPr/>
        </p:nvSpPr>
        <p:spPr>
          <a:xfrm>
            <a:off x="853220" y="3542841"/>
            <a:ext cx="3414345" cy="2308324"/>
          </a:xfrm>
          <a:prstGeom prst="rect">
            <a:avLst/>
          </a:prstGeom>
        </p:spPr>
        <p:txBody>
          <a:bodyPr wrap="square">
            <a:spAutoFit/>
          </a:bodyPr>
          <a:lstStyle/>
          <a:p>
            <a:pPr marL="398463" indent="-227013">
              <a:buFont typeface="Arial" panose="020B0604020202020204" pitchFamily="34" charset="0"/>
              <a:buChar char="•"/>
            </a:pPr>
            <a:r>
              <a:rPr lang="en-US" sz="1600" dirty="0">
                <a:solidFill>
                  <a:prstClr val="black"/>
                </a:solidFill>
                <a:latin typeface="Amazon Ember" panose="02000000000000000000" pitchFamily="2" charset="0"/>
                <a:ea typeface="Amazon Ember" panose="02000000000000000000" pitchFamily="2" charset="0"/>
              </a:rPr>
              <a:t>To share your list, create a public list and use the URL to email it directly to your desired audience</a:t>
            </a:r>
          </a:p>
          <a:p>
            <a:pPr marL="398463" lvl="0" indent="-227013">
              <a:buFont typeface="Arial" panose="020B0604020202020204" pitchFamily="34" charset="0"/>
              <a:buChar char="•"/>
            </a:pPr>
            <a:r>
              <a:rPr lang="en-US" sz="1600" dirty="0">
                <a:solidFill>
                  <a:prstClr val="black"/>
                </a:solidFill>
                <a:latin typeface="Amazon Ember" panose="02000000000000000000" pitchFamily="2" charset="0"/>
                <a:ea typeface="Amazon Ember" panose="02000000000000000000" pitchFamily="2" charset="0"/>
              </a:rPr>
              <a:t>When a list is shared with you, you can save it to your own account or make a copy to edit </a:t>
            </a:r>
            <a:r>
              <a:rPr lang="en-US" sz="1600" dirty="0" smtClean="0">
                <a:solidFill>
                  <a:prstClr val="black"/>
                </a:solidFill>
                <a:latin typeface="Amazon Ember" panose="02000000000000000000" pitchFamily="2" charset="0"/>
                <a:ea typeface="Amazon Ember" panose="02000000000000000000" pitchFamily="2" charset="0"/>
              </a:rPr>
              <a:t>yourself</a:t>
            </a:r>
          </a:p>
          <a:p>
            <a:pPr marL="398463" lvl="0" indent="-227013">
              <a:buFont typeface="Arial" panose="020B0604020202020204" pitchFamily="34" charset="0"/>
              <a:buChar char="•"/>
            </a:pPr>
            <a:r>
              <a:rPr lang="en-US" sz="1600" dirty="0" smtClean="0">
                <a:solidFill>
                  <a:prstClr val="black"/>
                </a:solidFill>
                <a:latin typeface="Amazon Ember" panose="02000000000000000000" pitchFamily="2" charset="0"/>
                <a:ea typeface="Amazon Ember" panose="02000000000000000000" pitchFamily="2" charset="0"/>
              </a:rPr>
              <a:t>Out of stock inventory</a:t>
            </a:r>
            <a:endParaRPr lang="en-US" sz="1600" dirty="0">
              <a:solidFill>
                <a:prstClr val="black"/>
              </a:solidFill>
              <a:latin typeface="Amazon Ember" panose="02000000000000000000" pitchFamily="2" charset="0"/>
              <a:ea typeface="Amazon Ember" panose="02000000000000000000" pitchFamily="2" charset="0"/>
            </a:endParaRPr>
          </a:p>
        </p:txBody>
      </p:sp>
    </p:spTree>
    <p:extLst>
      <p:ext uri="{BB962C8B-B14F-4D97-AF65-F5344CB8AC3E}">
        <p14:creationId xmlns:p14="http://schemas.microsoft.com/office/powerpoint/2010/main" val="419660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by Step</a:t>
            </a:r>
            <a:endParaRPr lang="en-US" dirty="0"/>
          </a:p>
        </p:txBody>
      </p:sp>
      <p:pic>
        <p:nvPicPr>
          <p:cNvPr id="5" name="Picture 4"/>
          <p:cNvPicPr>
            <a:picLocks noChangeAspect="1"/>
          </p:cNvPicPr>
          <p:nvPr/>
        </p:nvPicPr>
        <p:blipFill>
          <a:blip r:embed="rId2"/>
          <a:stretch>
            <a:fillRect/>
          </a:stretch>
        </p:blipFill>
        <p:spPr>
          <a:xfrm>
            <a:off x="4092168" y="182993"/>
            <a:ext cx="4359769" cy="3174218"/>
          </a:xfrm>
          <a:prstGeom prst="rect">
            <a:avLst/>
          </a:prstGeom>
        </p:spPr>
      </p:pic>
      <p:sp>
        <p:nvSpPr>
          <p:cNvPr id="7" name="TextBox 6"/>
          <p:cNvSpPr txBox="1"/>
          <p:nvPr/>
        </p:nvSpPr>
        <p:spPr>
          <a:xfrm>
            <a:off x="296091" y="1123406"/>
            <a:ext cx="2821577" cy="1477328"/>
          </a:xfrm>
          <a:prstGeom prst="rect">
            <a:avLst/>
          </a:prstGeom>
          <a:noFill/>
        </p:spPr>
        <p:txBody>
          <a:bodyPr wrap="square" rtlCol="0">
            <a:spAutoFit/>
          </a:bodyPr>
          <a:lstStyle/>
          <a:p>
            <a:pPr marL="342900" indent="-342900">
              <a:buAutoNum type="arabicPeriod"/>
            </a:pPr>
            <a:r>
              <a:rPr lang="en-US" dirty="0" smtClean="0"/>
              <a:t>Search for the item you wish to purchase</a:t>
            </a:r>
          </a:p>
          <a:p>
            <a:pPr marL="342900" indent="-342900">
              <a:buAutoNum type="arabicPeriod"/>
            </a:pPr>
            <a:r>
              <a:rPr lang="en-US" dirty="0" smtClean="0"/>
              <a:t>Add the item to your cart</a:t>
            </a:r>
          </a:p>
          <a:p>
            <a:pPr marL="342900" indent="-342900">
              <a:buAutoNum type="arabicPeriod"/>
            </a:pPr>
            <a:r>
              <a:rPr lang="en-US" dirty="0" smtClean="0"/>
              <a:t>Submit cart for approval</a:t>
            </a:r>
            <a:endParaRPr lang="en-US" dirty="0"/>
          </a:p>
        </p:txBody>
      </p:sp>
      <p:sp>
        <p:nvSpPr>
          <p:cNvPr id="8" name="Oval 7"/>
          <p:cNvSpPr/>
          <p:nvPr/>
        </p:nvSpPr>
        <p:spPr>
          <a:xfrm>
            <a:off x="3804785" y="32798"/>
            <a:ext cx="287383" cy="3003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pic>
        <p:nvPicPr>
          <p:cNvPr id="9" name="Picture 8"/>
          <p:cNvPicPr>
            <a:picLocks noChangeAspect="1"/>
          </p:cNvPicPr>
          <p:nvPr/>
        </p:nvPicPr>
        <p:blipFill>
          <a:blip r:embed="rId3"/>
          <a:stretch>
            <a:fillRect/>
          </a:stretch>
        </p:blipFill>
        <p:spPr>
          <a:xfrm>
            <a:off x="3047998" y="2244870"/>
            <a:ext cx="7994469" cy="2798592"/>
          </a:xfrm>
          <a:prstGeom prst="rect">
            <a:avLst/>
          </a:prstGeom>
        </p:spPr>
      </p:pic>
      <p:cxnSp>
        <p:nvCxnSpPr>
          <p:cNvPr id="11" name="Straight Arrow Connector 10"/>
          <p:cNvCxnSpPr/>
          <p:nvPr/>
        </p:nvCxnSpPr>
        <p:spPr>
          <a:xfrm>
            <a:off x="4092168" y="182993"/>
            <a:ext cx="1385523" cy="150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9034282" y="2895713"/>
            <a:ext cx="287383" cy="3003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cxnSp>
        <p:nvCxnSpPr>
          <p:cNvPr id="15" name="Straight Arrow Connector 14"/>
          <p:cNvCxnSpPr/>
          <p:nvPr/>
        </p:nvCxnSpPr>
        <p:spPr>
          <a:xfrm>
            <a:off x="9321665" y="3144628"/>
            <a:ext cx="501603" cy="999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a:stretch>
            <a:fillRect/>
          </a:stretch>
        </p:blipFill>
        <p:spPr>
          <a:xfrm>
            <a:off x="359886" y="5235884"/>
            <a:ext cx="11451771" cy="1180774"/>
          </a:xfrm>
          <a:prstGeom prst="rect">
            <a:avLst/>
          </a:prstGeom>
        </p:spPr>
      </p:pic>
      <p:sp>
        <p:nvSpPr>
          <p:cNvPr id="18" name="Oval 17"/>
          <p:cNvSpPr/>
          <p:nvPr/>
        </p:nvSpPr>
        <p:spPr>
          <a:xfrm>
            <a:off x="8746899" y="5235884"/>
            <a:ext cx="287383" cy="3003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20" name="Straight Arrow Connector 19"/>
          <p:cNvCxnSpPr/>
          <p:nvPr/>
        </p:nvCxnSpPr>
        <p:spPr>
          <a:xfrm>
            <a:off x="9100457" y="5367067"/>
            <a:ext cx="383177" cy="232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669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 in ESM</a:t>
            </a:r>
            <a:endParaRPr lang="en-US" dirty="0"/>
          </a:p>
        </p:txBody>
      </p:sp>
      <p:pic>
        <p:nvPicPr>
          <p:cNvPr id="4" name="Picture 3"/>
          <p:cNvPicPr>
            <a:picLocks noChangeAspect="1"/>
          </p:cNvPicPr>
          <p:nvPr/>
        </p:nvPicPr>
        <p:blipFill rotWithShape="1">
          <a:blip r:embed="rId2"/>
          <a:srcRect l="1212" r="2212" b="40095"/>
          <a:stretch/>
        </p:blipFill>
        <p:spPr>
          <a:xfrm>
            <a:off x="1733006" y="2669657"/>
            <a:ext cx="9075365" cy="3384266"/>
          </a:xfrm>
          <a:prstGeom prst="rect">
            <a:avLst/>
          </a:prstGeom>
        </p:spPr>
      </p:pic>
      <p:sp>
        <p:nvSpPr>
          <p:cNvPr id="5" name="TextBox 4"/>
          <p:cNvSpPr txBox="1"/>
          <p:nvPr/>
        </p:nvSpPr>
        <p:spPr>
          <a:xfrm>
            <a:off x="829777" y="1166949"/>
            <a:ext cx="5553606" cy="369332"/>
          </a:xfrm>
          <a:prstGeom prst="rect">
            <a:avLst/>
          </a:prstGeom>
          <a:noFill/>
        </p:spPr>
        <p:txBody>
          <a:bodyPr wrap="square" rtlCol="0">
            <a:spAutoFit/>
          </a:bodyPr>
          <a:lstStyle/>
          <a:p>
            <a:r>
              <a:rPr lang="en-US" dirty="0" smtClean="0"/>
              <a:t>Verify everything is correct and select “Checkout” </a:t>
            </a:r>
            <a:endParaRPr lang="en-US" dirty="0"/>
          </a:p>
        </p:txBody>
      </p:sp>
      <p:sp>
        <p:nvSpPr>
          <p:cNvPr id="8" name="Oval 7"/>
          <p:cNvSpPr/>
          <p:nvPr/>
        </p:nvSpPr>
        <p:spPr>
          <a:xfrm>
            <a:off x="9022080" y="4746171"/>
            <a:ext cx="1593668" cy="79248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5832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 Details</a:t>
            </a:r>
            <a:endParaRPr lang="en-US" dirty="0"/>
          </a:p>
        </p:txBody>
      </p:sp>
      <p:pic>
        <p:nvPicPr>
          <p:cNvPr id="4" name="Picture 3"/>
          <p:cNvPicPr>
            <a:picLocks noChangeAspect="1"/>
          </p:cNvPicPr>
          <p:nvPr/>
        </p:nvPicPr>
        <p:blipFill>
          <a:blip r:embed="rId2"/>
          <a:stretch>
            <a:fillRect/>
          </a:stretch>
        </p:blipFill>
        <p:spPr>
          <a:xfrm>
            <a:off x="3721023" y="1022025"/>
            <a:ext cx="8258933" cy="4965192"/>
          </a:xfrm>
          <a:prstGeom prst="rect">
            <a:avLst/>
          </a:prstGeom>
        </p:spPr>
      </p:pic>
      <p:sp>
        <p:nvSpPr>
          <p:cNvPr id="5" name="TextBox 4"/>
          <p:cNvSpPr txBox="1"/>
          <p:nvPr/>
        </p:nvSpPr>
        <p:spPr>
          <a:xfrm>
            <a:off x="513806" y="1410789"/>
            <a:ext cx="2847703" cy="923330"/>
          </a:xfrm>
          <a:prstGeom prst="rect">
            <a:avLst/>
          </a:prstGeom>
          <a:noFill/>
        </p:spPr>
        <p:txBody>
          <a:bodyPr wrap="square" rtlCol="0">
            <a:spAutoFit/>
          </a:bodyPr>
          <a:lstStyle/>
          <a:p>
            <a:r>
              <a:rPr lang="en-US" dirty="0" smtClean="0"/>
              <a:t>Select Payment Form and Asset before selecting Continue</a:t>
            </a:r>
            <a:endParaRPr lang="en-US" dirty="0"/>
          </a:p>
        </p:txBody>
      </p:sp>
      <p:sp>
        <p:nvSpPr>
          <p:cNvPr id="6" name="Oval 5"/>
          <p:cNvSpPr/>
          <p:nvPr/>
        </p:nvSpPr>
        <p:spPr>
          <a:xfrm>
            <a:off x="4143760" y="2570926"/>
            <a:ext cx="1942012" cy="47897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772297" y="3885984"/>
            <a:ext cx="1942012" cy="47897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045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61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Details</a:t>
            </a:r>
            <a:endParaRPr lang="en-US" dirty="0"/>
          </a:p>
        </p:txBody>
      </p:sp>
      <p:pic>
        <p:nvPicPr>
          <p:cNvPr id="4" name="Picture 3"/>
          <p:cNvPicPr>
            <a:picLocks noChangeAspect="1"/>
          </p:cNvPicPr>
          <p:nvPr/>
        </p:nvPicPr>
        <p:blipFill>
          <a:blip r:embed="rId2"/>
          <a:stretch>
            <a:fillRect/>
          </a:stretch>
        </p:blipFill>
        <p:spPr>
          <a:xfrm>
            <a:off x="4241075" y="1165535"/>
            <a:ext cx="7724504" cy="4643898"/>
          </a:xfrm>
          <a:prstGeom prst="rect">
            <a:avLst/>
          </a:prstGeom>
        </p:spPr>
      </p:pic>
      <p:sp>
        <p:nvSpPr>
          <p:cNvPr id="5" name="TextBox 4"/>
          <p:cNvSpPr txBox="1"/>
          <p:nvPr/>
        </p:nvSpPr>
        <p:spPr>
          <a:xfrm>
            <a:off x="829777" y="1698171"/>
            <a:ext cx="3089080" cy="646331"/>
          </a:xfrm>
          <a:prstGeom prst="rect">
            <a:avLst/>
          </a:prstGeom>
          <a:noFill/>
        </p:spPr>
        <p:txBody>
          <a:bodyPr wrap="square" rtlCol="0">
            <a:spAutoFit/>
          </a:bodyPr>
          <a:lstStyle/>
          <a:p>
            <a:r>
              <a:rPr lang="en-US" dirty="0" smtClean="0"/>
              <a:t>Select desired shipping address</a:t>
            </a:r>
            <a:endParaRPr lang="en-US" dirty="0"/>
          </a:p>
        </p:txBody>
      </p:sp>
    </p:spTree>
    <p:extLst>
      <p:ext uri="{BB962C8B-B14F-4D97-AF65-F5344CB8AC3E}">
        <p14:creationId xmlns:p14="http://schemas.microsoft.com/office/powerpoint/2010/main" val="3155947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Billing Details</a:t>
            </a:r>
            <a:endParaRPr lang="en-US" dirty="0"/>
          </a:p>
        </p:txBody>
      </p:sp>
      <p:pic>
        <p:nvPicPr>
          <p:cNvPr id="4" name="Picture 3"/>
          <p:cNvPicPr>
            <a:picLocks noChangeAspect="1"/>
          </p:cNvPicPr>
          <p:nvPr/>
        </p:nvPicPr>
        <p:blipFill>
          <a:blip r:embed="rId2"/>
          <a:stretch>
            <a:fillRect/>
          </a:stretch>
        </p:blipFill>
        <p:spPr>
          <a:xfrm>
            <a:off x="3537857" y="1105988"/>
            <a:ext cx="8539229" cy="5133703"/>
          </a:xfrm>
          <a:prstGeom prst="rect">
            <a:avLst/>
          </a:prstGeom>
        </p:spPr>
      </p:pic>
      <p:sp>
        <p:nvSpPr>
          <p:cNvPr id="5" name="TextBox 4"/>
          <p:cNvSpPr txBox="1"/>
          <p:nvPr/>
        </p:nvSpPr>
        <p:spPr>
          <a:xfrm>
            <a:off x="679269" y="1604211"/>
            <a:ext cx="2481942" cy="369332"/>
          </a:xfrm>
          <a:prstGeom prst="rect">
            <a:avLst/>
          </a:prstGeom>
          <a:noFill/>
        </p:spPr>
        <p:txBody>
          <a:bodyPr wrap="square" rtlCol="0">
            <a:spAutoFit/>
          </a:bodyPr>
          <a:lstStyle/>
          <a:p>
            <a:r>
              <a:rPr lang="en-US" dirty="0" smtClean="0"/>
              <a:t>Select Bill to Attention</a:t>
            </a:r>
            <a:endParaRPr lang="en-US" dirty="0"/>
          </a:p>
        </p:txBody>
      </p:sp>
    </p:spTree>
    <p:extLst>
      <p:ext uri="{BB962C8B-B14F-4D97-AF65-F5344CB8AC3E}">
        <p14:creationId xmlns:p14="http://schemas.microsoft.com/office/powerpoint/2010/main" val="1183806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 Details </a:t>
            </a:r>
            <a:endParaRPr lang="en-US" dirty="0"/>
          </a:p>
        </p:txBody>
      </p:sp>
      <p:pic>
        <p:nvPicPr>
          <p:cNvPr id="4" name="Picture 3"/>
          <p:cNvPicPr>
            <a:picLocks noChangeAspect="1"/>
          </p:cNvPicPr>
          <p:nvPr/>
        </p:nvPicPr>
        <p:blipFill>
          <a:blip r:embed="rId2"/>
          <a:stretch>
            <a:fillRect/>
          </a:stretch>
        </p:blipFill>
        <p:spPr>
          <a:xfrm>
            <a:off x="3285309" y="1022025"/>
            <a:ext cx="8568200" cy="5151120"/>
          </a:xfrm>
          <a:prstGeom prst="rect">
            <a:avLst/>
          </a:prstGeom>
        </p:spPr>
      </p:pic>
      <p:sp>
        <p:nvSpPr>
          <p:cNvPr id="5" name="TextBox 4"/>
          <p:cNvSpPr txBox="1"/>
          <p:nvPr/>
        </p:nvSpPr>
        <p:spPr>
          <a:xfrm>
            <a:off x="487680" y="1436914"/>
            <a:ext cx="2360023" cy="646331"/>
          </a:xfrm>
          <a:prstGeom prst="rect">
            <a:avLst/>
          </a:prstGeom>
          <a:noFill/>
        </p:spPr>
        <p:txBody>
          <a:bodyPr wrap="square" rtlCol="0">
            <a:spAutoFit/>
          </a:bodyPr>
          <a:lstStyle/>
          <a:p>
            <a:r>
              <a:rPr lang="en-US" dirty="0" smtClean="0"/>
              <a:t>Select Account Code/Favorite</a:t>
            </a:r>
            <a:endParaRPr lang="en-US" dirty="0"/>
          </a:p>
        </p:txBody>
      </p:sp>
    </p:spTree>
    <p:extLst>
      <p:ext uri="{BB962C8B-B14F-4D97-AF65-F5344CB8AC3E}">
        <p14:creationId xmlns:p14="http://schemas.microsoft.com/office/powerpoint/2010/main" val="3198591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Item Details</a:t>
            </a:r>
            <a:endParaRPr lang="en-US" dirty="0"/>
          </a:p>
        </p:txBody>
      </p:sp>
      <p:pic>
        <p:nvPicPr>
          <p:cNvPr id="4" name="Picture 3"/>
          <p:cNvPicPr>
            <a:picLocks noChangeAspect="1"/>
          </p:cNvPicPr>
          <p:nvPr/>
        </p:nvPicPr>
        <p:blipFill>
          <a:blip r:embed="rId2"/>
          <a:stretch>
            <a:fillRect/>
          </a:stretch>
        </p:blipFill>
        <p:spPr>
          <a:xfrm>
            <a:off x="3527434" y="1022025"/>
            <a:ext cx="8365308" cy="5029144"/>
          </a:xfrm>
          <a:prstGeom prst="rect">
            <a:avLst/>
          </a:prstGeom>
        </p:spPr>
      </p:pic>
      <p:sp>
        <p:nvSpPr>
          <p:cNvPr id="5" name="TextBox 4"/>
          <p:cNvSpPr txBox="1"/>
          <p:nvPr/>
        </p:nvSpPr>
        <p:spPr>
          <a:xfrm>
            <a:off x="635726" y="1280160"/>
            <a:ext cx="2264228" cy="646331"/>
          </a:xfrm>
          <a:prstGeom prst="rect">
            <a:avLst/>
          </a:prstGeom>
          <a:noFill/>
        </p:spPr>
        <p:txBody>
          <a:bodyPr wrap="square" rtlCol="0">
            <a:spAutoFit/>
          </a:bodyPr>
          <a:lstStyle/>
          <a:p>
            <a:r>
              <a:rPr lang="en-US" dirty="0" smtClean="0"/>
              <a:t>Review order and submit </a:t>
            </a:r>
            <a:endParaRPr lang="en-US" dirty="0"/>
          </a:p>
        </p:txBody>
      </p:sp>
      <p:pic>
        <p:nvPicPr>
          <p:cNvPr id="6" name="Picture 5"/>
          <p:cNvPicPr>
            <a:picLocks noChangeAspect="1"/>
          </p:cNvPicPr>
          <p:nvPr/>
        </p:nvPicPr>
        <p:blipFill>
          <a:blip r:embed="rId3"/>
          <a:stretch>
            <a:fillRect/>
          </a:stretch>
        </p:blipFill>
        <p:spPr>
          <a:xfrm>
            <a:off x="5190309" y="4891441"/>
            <a:ext cx="4505647" cy="1819125"/>
          </a:xfrm>
          <a:prstGeom prst="rect">
            <a:avLst/>
          </a:prstGeom>
        </p:spPr>
      </p:pic>
    </p:spTree>
    <p:extLst>
      <p:ext uri="{BB962C8B-B14F-4D97-AF65-F5344CB8AC3E}">
        <p14:creationId xmlns:p14="http://schemas.microsoft.com/office/powerpoint/2010/main" val="4251568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Workflow Details </a:t>
            </a:r>
            <a:endParaRPr lang="en-US" dirty="0"/>
          </a:p>
        </p:txBody>
      </p:sp>
      <p:pic>
        <p:nvPicPr>
          <p:cNvPr id="4" name="Picture 3"/>
          <p:cNvPicPr>
            <a:picLocks noChangeAspect="1"/>
          </p:cNvPicPr>
          <p:nvPr/>
        </p:nvPicPr>
        <p:blipFill>
          <a:blip r:embed="rId2"/>
          <a:stretch>
            <a:fillRect/>
          </a:stretch>
        </p:blipFill>
        <p:spPr>
          <a:xfrm>
            <a:off x="2194560" y="1252168"/>
            <a:ext cx="8151223" cy="4900438"/>
          </a:xfrm>
          <a:prstGeom prst="rect">
            <a:avLst/>
          </a:prstGeom>
        </p:spPr>
      </p:pic>
      <p:sp>
        <p:nvSpPr>
          <p:cNvPr id="5" name="TextBox 4"/>
          <p:cNvSpPr txBox="1"/>
          <p:nvPr/>
        </p:nvSpPr>
        <p:spPr>
          <a:xfrm>
            <a:off x="278674" y="1402080"/>
            <a:ext cx="1654629" cy="646331"/>
          </a:xfrm>
          <a:prstGeom prst="rect">
            <a:avLst/>
          </a:prstGeom>
          <a:noFill/>
        </p:spPr>
        <p:txBody>
          <a:bodyPr wrap="square" rtlCol="0">
            <a:spAutoFit/>
          </a:bodyPr>
          <a:lstStyle/>
          <a:p>
            <a:r>
              <a:rPr lang="en-US" dirty="0" smtClean="0"/>
              <a:t>Select Prepare CC Order</a:t>
            </a:r>
            <a:endParaRPr lang="en-US" dirty="0"/>
          </a:p>
        </p:txBody>
      </p:sp>
    </p:spTree>
    <p:extLst>
      <p:ext uri="{BB962C8B-B14F-4D97-AF65-F5344CB8AC3E}">
        <p14:creationId xmlns:p14="http://schemas.microsoft.com/office/powerpoint/2010/main" val="2765088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Credit Card </a:t>
            </a:r>
            <a:endParaRPr lang="en-US" dirty="0"/>
          </a:p>
        </p:txBody>
      </p:sp>
      <p:pic>
        <p:nvPicPr>
          <p:cNvPr id="4" name="Picture 3"/>
          <p:cNvPicPr>
            <a:picLocks noChangeAspect="1"/>
          </p:cNvPicPr>
          <p:nvPr/>
        </p:nvPicPr>
        <p:blipFill>
          <a:blip r:embed="rId2"/>
          <a:stretch>
            <a:fillRect/>
          </a:stretch>
        </p:blipFill>
        <p:spPr>
          <a:xfrm>
            <a:off x="4197532" y="1402080"/>
            <a:ext cx="7729489" cy="4646895"/>
          </a:xfrm>
          <a:prstGeom prst="rect">
            <a:avLst/>
          </a:prstGeom>
        </p:spPr>
      </p:pic>
      <p:sp>
        <p:nvSpPr>
          <p:cNvPr id="5" name="TextBox 4"/>
          <p:cNvSpPr txBox="1"/>
          <p:nvPr/>
        </p:nvSpPr>
        <p:spPr>
          <a:xfrm>
            <a:off x="829777" y="1541417"/>
            <a:ext cx="3054246" cy="923330"/>
          </a:xfrm>
          <a:prstGeom prst="rect">
            <a:avLst/>
          </a:prstGeom>
          <a:noFill/>
        </p:spPr>
        <p:txBody>
          <a:bodyPr wrap="square" rtlCol="0">
            <a:spAutoFit/>
          </a:bodyPr>
          <a:lstStyle/>
          <a:p>
            <a:r>
              <a:rPr lang="en-US" dirty="0" smtClean="0"/>
              <a:t>Review your order one final time before selecting Place Your Order</a:t>
            </a:r>
            <a:endParaRPr lang="en-US" dirty="0"/>
          </a:p>
        </p:txBody>
      </p:sp>
    </p:spTree>
    <p:extLst>
      <p:ext uri="{BB962C8B-B14F-4D97-AF65-F5344CB8AC3E}">
        <p14:creationId xmlns:p14="http://schemas.microsoft.com/office/powerpoint/2010/main" val="1040914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Messages </a:t>
            </a:r>
            <a:endParaRPr lang="en-US" dirty="0"/>
          </a:p>
        </p:txBody>
      </p:sp>
    </p:spTree>
    <p:extLst>
      <p:ext uri="{BB962C8B-B14F-4D97-AF65-F5344CB8AC3E}">
        <p14:creationId xmlns:p14="http://schemas.microsoft.com/office/powerpoint/2010/main" val="4131066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2417" y="606762"/>
            <a:ext cx="10436766" cy="5874587"/>
          </a:xfrm>
          <a:prstGeom prst="rect">
            <a:avLst/>
          </a:prstGeom>
        </p:spPr>
      </p:pic>
    </p:spTree>
    <p:extLst>
      <p:ext uri="{BB962C8B-B14F-4D97-AF65-F5344CB8AC3E}">
        <p14:creationId xmlns:p14="http://schemas.microsoft.com/office/powerpoint/2010/main" val="2209646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Halted Orders</a:t>
            </a:r>
            <a:endParaRPr lang="en-US" dirty="0"/>
          </a:p>
        </p:txBody>
      </p:sp>
    </p:spTree>
    <p:extLst>
      <p:ext uri="{BB962C8B-B14F-4D97-AF65-F5344CB8AC3E}">
        <p14:creationId xmlns:p14="http://schemas.microsoft.com/office/powerpoint/2010/main" val="1020746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8877" y="505839"/>
            <a:ext cx="10717416" cy="5877634"/>
          </a:xfrm>
          <a:prstGeom prst="rect">
            <a:avLst/>
          </a:prstGeom>
        </p:spPr>
      </p:pic>
    </p:spTree>
    <p:extLst>
      <p:ext uri="{BB962C8B-B14F-4D97-AF65-F5344CB8AC3E}">
        <p14:creationId xmlns:p14="http://schemas.microsoft.com/office/powerpoint/2010/main" val="2110063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681FE01E-5CBE-9847-BEAE-D263ED0008F1}"/>
              </a:ext>
            </a:extLst>
          </p:cNvPr>
          <p:cNvSpPr>
            <a:spLocks noGrp="1"/>
          </p:cNvSpPr>
          <p:nvPr>
            <p:ph type="title"/>
          </p:nvPr>
        </p:nvSpPr>
        <p:spPr/>
        <p:txBody>
          <a:bodyPr/>
          <a:lstStyle/>
          <a:p>
            <a: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t>Amazon Business</a:t>
            </a:r>
            <a:b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br>
            <a: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t>Buyer Training</a:t>
            </a:r>
          </a:p>
        </p:txBody>
      </p:sp>
      <p:pic>
        <p:nvPicPr>
          <p:cNvPr id="2" name="Picture 1"/>
          <p:cNvPicPr>
            <a:picLocks noChangeAspect="1"/>
          </p:cNvPicPr>
          <p:nvPr/>
        </p:nvPicPr>
        <p:blipFill>
          <a:blip r:embed="rId2"/>
          <a:stretch>
            <a:fillRect/>
          </a:stretch>
        </p:blipFill>
        <p:spPr>
          <a:xfrm>
            <a:off x="6501085" y="3962401"/>
            <a:ext cx="4670932" cy="1049518"/>
          </a:xfrm>
          <a:prstGeom prst="rect">
            <a:avLst/>
          </a:prstGeom>
        </p:spPr>
      </p:pic>
    </p:spTree>
    <p:extLst>
      <p:ext uri="{BB962C8B-B14F-4D97-AF65-F5344CB8AC3E}">
        <p14:creationId xmlns:p14="http://schemas.microsoft.com/office/powerpoint/2010/main" val="24877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Punchout Restrictions </a:t>
            </a:r>
            <a:endParaRPr lang="en-US" dirty="0"/>
          </a:p>
        </p:txBody>
      </p:sp>
    </p:spTree>
    <p:extLst>
      <p:ext uri="{BB962C8B-B14F-4D97-AF65-F5344CB8AC3E}">
        <p14:creationId xmlns:p14="http://schemas.microsoft.com/office/powerpoint/2010/main" val="102907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ea typeface="Amazon Ember Heavy" panose="020B0803020204020204" pitchFamily="34" charset="0"/>
              </a:rPr>
              <a:t>Punchout </a:t>
            </a:r>
            <a:r>
              <a:rPr lang="en-US" sz="3200" dirty="0" smtClean="0">
                <a:ea typeface="Amazon Ember Heavy" panose="020B0803020204020204" pitchFamily="34" charset="0"/>
              </a:rPr>
              <a:t>Supported </a:t>
            </a:r>
            <a:r>
              <a:rPr lang="en-US" sz="3200" dirty="0">
                <a:ea typeface="Amazon Ember Heavy" panose="020B0803020204020204" pitchFamily="34" charset="0"/>
              </a:rPr>
              <a:t>Products and </a:t>
            </a:r>
            <a:r>
              <a:rPr lang="en-US" sz="3200" dirty="0" smtClean="0">
                <a:ea typeface="Amazon Ember Heavy" panose="020B0803020204020204" pitchFamily="34" charset="0"/>
              </a:rPr>
              <a:t>Features</a:t>
            </a:r>
            <a:br>
              <a:rPr lang="en-US" sz="3200" dirty="0" smtClean="0">
                <a:ea typeface="Amazon Ember Heavy" panose="020B0803020204020204" pitchFamily="34" charset="0"/>
              </a:rPr>
            </a:br>
            <a:r>
              <a:rPr lang="en-US" sz="1800" dirty="0">
                <a:solidFill>
                  <a:schemeClr val="tx2"/>
                </a:solidFill>
              </a:rPr>
              <a:t>Not all products available on Amazon Business are supported for purchase through Punchout.  However, Checkout Based Punchout (CBP) unlocks many otherwise unavailable products and features</a:t>
            </a:r>
          </a:p>
        </p:txBody>
      </p:sp>
      <p:pic>
        <p:nvPicPr>
          <p:cNvPr id="5" name="Picture 4"/>
          <p:cNvPicPr>
            <a:picLocks noChangeAspect="1"/>
          </p:cNvPicPr>
          <p:nvPr/>
        </p:nvPicPr>
        <p:blipFill>
          <a:blip r:embed="rId2"/>
          <a:stretch>
            <a:fillRect/>
          </a:stretch>
        </p:blipFill>
        <p:spPr>
          <a:xfrm>
            <a:off x="2801565" y="1846926"/>
            <a:ext cx="7032085" cy="4134064"/>
          </a:xfrm>
          <a:prstGeom prst="rect">
            <a:avLst/>
          </a:prstGeom>
        </p:spPr>
      </p:pic>
    </p:spTree>
    <p:extLst>
      <p:ext uri="{BB962C8B-B14F-4D97-AF65-F5344CB8AC3E}">
        <p14:creationId xmlns:p14="http://schemas.microsoft.com/office/powerpoint/2010/main" val="3004499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B719AB-3BE6-EC48-998D-3833944403AE}"/>
              </a:ext>
            </a:extLst>
          </p:cNvPr>
          <p:cNvSpPr>
            <a:spLocks noGrp="1"/>
          </p:cNvSpPr>
          <p:nvPr>
            <p:ph type="title"/>
          </p:nvPr>
        </p:nvSpPr>
        <p:spPr/>
        <p:txBody>
          <a:bodyPr/>
          <a:lstStyle/>
          <a:p>
            <a: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t>Business Account Navigation</a:t>
            </a:r>
          </a:p>
        </p:txBody>
      </p:sp>
    </p:spTree>
    <p:extLst>
      <p:ext uri="{BB962C8B-B14F-4D97-AF65-F5344CB8AC3E}">
        <p14:creationId xmlns:p14="http://schemas.microsoft.com/office/powerpoint/2010/main" val="172641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53624421"/>
              </p:ext>
            </p:extLst>
          </p:nvPr>
        </p:nvGraphicFramePr>
        <p:xfrm>
          <a:off x="885040" y="3284774"/>
          <a:ext cx="10062850" cy="2495004"/>
        </p:xfrm>
        <a:graphic>
          <a:graphicData uri="http://schemas.openxmlformats.org/drawingml/2006/table">
            <a:tbl>
              <a:tblPr firstRow="1" bandRow="1">
                <a:tableStyleId>{F5AB1C69-6EDB-4FF4-983F-18BD219EF322}</a:tableStyleId>
              </a:tblPr>
              <a:tblGrid>
                <a:gridCol w="1812925">
                  <a:extLst>
                    <a:ext uri="{9D8B030D-6E8A-4147-A177-3AD203B41FA5}">
                      <a16:colId xmlns="" xmlns:a16="http://schemas.microsoft.com/office/drawing/2014/main" val="573761971"/>
                    </a:ext>
                  </a:extLst>
                </a:gridCol>
                <a:gridCol w="8249925">
                  <a:extLst>
                    <a:ext uri="{9D8B030D-6E8A-4147-A177-3AD203B41FA5}">
                      <a16:colId xmlns="" xmlns:a16="http://schemas.microsoft.com/office/drawing/2014/main" val="2253109850"/>
                    </a:ext>
                  </a:extLst>
                </a:gridCol>
              </a:tblGrid>
              <a:tr h="405053">
                <a:tc>
                  <a:txBody>
                    <a:bodyPr/>
                    <a:lstStyle/>
                    <a:p>
                      <a:pPr algn="l"/>
                      <a:r>
                        <a:rPr lang="en-US" dirty="0"/>
                        <a:t>Page</a:t>
                      </a:r>
                    </a:p>
                  </a:txBody>
                  <a:tcPr>
                    <a:solidFill>
                      <a:srgbClr val="182947"/>
                    </a:solidFill>
                  </a:tcPr>
                </a:tc>
                <a:tc>
                  <a:txBody>
                    <a:bodyPr/>
                    <a:lstStyle/>
                    <a:p>
                      <a:pPr algn="l"/>
                      <a:r>
                        <a:rPr lang="en-US" dirty="0"/>
                        <a:t>Functionality </a:t>
                      </a:r>
                    </a:p>
                  </a:txBody>
                  <a:tcPr>
                    <a:solidFill>
                      <a:srgbClr val="182947"/>
                    </a:solidFill>
                  </a:tcPr>
                </a:tc>
                <a:extLst>
                  <a:ext uri="{0D108BD9-81ED-4DB2-BD59-A6C34878D82A}">
                    <a16:rowId xmlns="" xmlns:a16="http://schemas.microsoft.com/office/drawing/2014/main" val="1608110987"/>
                  </a:ext>
                </a:extLst>
              </a:tr>
              <a:tr h="328824">
                <a:tc>
                  <a:txBody>
                    <a:bodyPr/>
                    <a:lstStyle/>
                    <a:p>
                      <a:pPr algn="l"/>
                      <a:r>
                        <a:rPr lang="en-US" sz="1100" b="1" dirty="0">
                          <a:latin typeface="Amazon Ember" panose="02000000000000000000" pitchFamily="2" charset="0"/>
                          <a:ea typeface="Amazon Ember" panose="02000000000000000000" pitchFamily="2" charset="0"/>
                        </a:rPr>
                        <a:t>Your Account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Amazon Ember" panose="02000000000000000000" pitchFamily="2" charset="0"/>
                          <a:ea typeface="Amazon Ember" panose="02000000000000000000" pitchFamily="2" charset="0"/>
                          <a:cs typeface="+mn-cs"/>
                        </a:rPr>
                        <a:t>Standard Amazon account</a:t>
                      </a:r>
                      <a:r>
                        <a:rPr lang="en-US" sz="1100" kern="1200" baseline="0" dirty="0">
                          <a:solidFill>
                            <a:schemeClr val="dk1"/>
                          </a:solidFill>
                          <a:latin typeface="Amazon Ember" panose="02000000000000000000" pitchFamily="2" charset="0"/>
                          <a:ea typeface="Amazon Ember" panose="02000000000000000000" pitchFamily="2" charset="0"/>
                          <a:cs typeface="+mn-cs"/>
                        </a:rPr>
                        <a:t> information</a:t>
                      </a:r>
                      <a:endParaRPr lang="en-US" sz="1100" kern="1200" dirty="0">
                        <a:solidFill>
                          <a:schemeClr val="dk1"/>
                        </a:solidFill>
                        <a:latin typeface="Amazon Ember" panose="02000000000000000000" pitchFamily="2" charset="0"/>
                        <a:ea typeface="Amazon Ember" panose="02000000000000000000" pitchFamily="2" charset="0"/>
                        <a:cs typeface="+mn-cs"/>
                      </a:endParaRPr>
                    </a:p>
                  </a:txBody>
                  <a:tcPr anchor="ctr"/>
                </a:tc>
                <a:extLst>
                  <a:ext uri="{0D108BD9-81ED-4DB2-BD59-A6C34878D82A}">
                    <a16:rowId xmlns="" xmlns:a16="http://schemas.microsoft.com/office/drawing/2014/main" val="1906057833"/>
                  </a:ext>
                </a:extLst>
              </a:tr>
              <a:tr h="308575">
                <a:tc>
                  <a:txBody>
                    <a:bodyPr/>
                    <a:lstStyle/>
                    <a:p>
                      <a:pPr algn="l"/>
                      <a:r>
                        <a:rPr lang="en-US" sz="1100" b="1" dirty="0">
                          <a:latin typeface="Amazon Ember" panose="02000000000000000000" pitchFamily="2" charset="0"/>
                          <a:ea typeface="Amazon Ember" panose="02000000000000000000" pitchFamily="2" charset="0"/>
                        </a:rPr>
                        <a:t>Approve Orders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Amazon Ember" panose="02000000000000000000" pitchFamily="2" charset="0"/>
                          <a:ea typeface="Amazon Ember" panose="02000000000000000000" pitchFamily="2" charset="0"/>
                          <a:cs typeface="+mn-cs"/>
                        </a:rPr>
                        <a:t>If workflow approvals</a:t>
                      </a:r>
                      <a:r>
                        <a:rPr lang="en-US" sz="1100" b="0" kern="1200" baseline="0" dirty="0">
                          <a:solidFill>
                            <a:schemeClr val="dk1"/>
                          </a:solidFill>
                          <a:latin typeface="Amazon Ember" panose="02000000000000000000" pitchFamily="2" charset="0"/>
                          <a:ea typeface="Amazon Ember" panose="02000000000000000000" pitchFamily="2" charset="0"/>
                          <a:cs typeface="+mn-cs"/>
                        </a:rPr>
                        <a:t> are enabled, approvers can view and take action on pending orders</a:t>
                      </a:r>
                      <a:endParaRPr lang="en-US" sz="1100" b="0" kern="1200" dirty="0">
                        <a:solidFill>
                          <a:schemeClr val="dk1"/>
                        </a:solidFill>
                        <a:latin typeface="Amazon Ember" panose="02000000000000000000" pitchFamily="2" charset="0"/>
                        <a:ea typeface="Amazon Ember" panose="02000000000000000000" pitchFamily="2" charset="0"/>
                        <a:cs typeface="+mn-cs"/>
                      </a:endParaRPr>
                    </a:p>
                  </a:txBody>
                  <a:tcPr anchor="ctr"/>
                </a:tc>
                <a:extLst>
                  <a:ext uri="{0D108BD9-81ED-4DB2-BD59-A6C34878D82A}">
                    <a16:rowId xmlns="" xmlns:a16="http://schemas.microsoft.com/office/drawing/2014/main" val="2003954931"/>
                  </a:ext>
                </a:extLst>
              </a:tr>
              <a:tr h="381316">
                <a:tc>
                  <a:txBody>
                    <a:bodyPr/>
                    <a:lstStyle/>
                    <a:p>
                      <a:pPr algn="l"/>
                      <a:r>
                        <a:rPr lang="en-US" sz="1100" b="1" dirty="0">
                          <a:latin typeface="Amazon Ember" panose="02000000000000000000" pitchFamily="2" charset="0"/>
                          <a:ea typeface="Amazon Ember" panose="02000000000000000000" pitchFamily="2" charset="0"/>
                        </a:rPr>
                        <a:t>Your Orders</a:t>
                      </a:r>
                    </a:p>
                  </a:txBody>
                  <a:tcPr anchor="ctr"/>
                </a:tc>
                <a:tc>
                  <a:txBody>
                    <a:bodyPr/>
                    <a:lstStyle/>
                    <a:p>
                      <a:r>
                        <a:rPr lang="en-US" sz="1100" b="0" kern="1200" dirty="0">
                          <a:solidFill>
                            <a:schemeClr val="dk1"/>
                          </a:solidFill>
                          <a:latin typeface="Amazon Ember" panose="02000000000000000000" pitchFamily="2" charset="0"/>
                          <a:ea typeface="Amazon Ember" panose="02000000000000000000" pitchFamily="2" charset="0"/>
                          <a:cs typeface="+mn-cs"/>
                        </a:rPr>
                        <a:t>View and track your orders.</a:t>
                      </a:r>
                      <a:r>
                        <a:rPr lang="en-US" sz="1100" b="0" kern="1200" baseline="0" dirty="0">
                          <a:solidFill>
                            <a:schemeClr val="dk1"/>
                          </a:solidFill>
                          <a:latin typeface="Amazon Ember" panose="02000000000000000000" pitchFamily="2" charset="0"/>
                          <a:ea typeface="Amazon Ember" panose="02000000000000000000" pitchFamily="2" charset="0"/>
                          <a:cs typeface="+mn-cs"/>
                        </a:rPr>
                        <a:t> Administrations can view orders others have placed on behalf of the organization</a:t>
                      </a:r>
                      <a:endParaRPr lang="en-US" sz="1100" dirty="0">
                        <a:latin typeface="Amazon Ember" panose="02000000000000000000" pitchFamily="2" charset="0"/>
                        <a:ea typeface="Amazon Ember" panose="02000000000000000000" pitchFamily="2" charset="0"/>
                      </a:endParaRPr>
                    </a:p>
                  </a:txBody>
                  <a:tcPr anchor="ctr"/>
                </a:tc>
                <a:extLst>
                  <a:ext uri="{0D108BD9-81ED-4DB2-BD59-A6C34878D82A}">
                    <a16:rowId xmlns="" xmlns:a16="http://schemas.microsoft.com/office/drawing/2014/main" val="379238255"/>
                  </a:ext>
                </a:extLst>
              </a:tr>
              <a:tr h="344887">
                <a:tc>
                  <a:txBody>
                    <a:bodyPr/>
                    <a:lstStyle/>
                    <a:p>
                      <a:pPr algn="l"/>
                      <a:r>
                        <a:rPr lang="en-US" sz="1100" b="1" dirty="0">
                          <a:latin typeface="Amazon Ember" panose="02000000000000000000" pitchFamily="2" charset="0"/>
                          <a:ea typeface="Amazon Ember" panose="02000000000000000000" pitchFamily="2" charset="0"/>
                        </a:rPr>
                        <a:t>Manage Suppliers</a:t>
                      </a:r>
                    </a:p>
                  </a:txBody>
                  <a:tcPr anchor="ctr"/>
                </a:tc>
                <a:tc>
                  <a:txBody>
                    <a:bodyPr/>
                    <a:lstStyle/>
                    <a:p>
                      <a:r>
                        <a:rPr lang="en-US" sz="1100" b="0" kern="1200" dirty="0">
                          <a:solidFill>
                            <a:schemeClr val="dk1"/>
                          </a:solidFill>
                          <a:latin typeface="Amazon Ember" panose="02000000000000000000" pitchFamily="2" charset="0"/>
                          <a:ea typeface="Amazon Ember" panose="02000000000000000000" pitchFamily="2" charset="0"/>
                          <a:cs typeface="+mn-cs"/>
                        </a:rPr>
                        <a:t>Easily find suppliers on Amazon Business</a:t>
                      </a:r>
                      <a:r>
                        <a:rPr lang="en-US" sz="1100" b="0" kern="1200" baseline="0" dirty="0">
                          <a:solidFill>
                            <a:schemeClr val="dk1"/>
                          </a:solidFill>
                          <a:latin typeface="Amazon Ember" panose="02000000000000000000" pitchFamily="2" charset="0"/>
                          <a:ea typeface="Amazon Ember" panose="02000000000000000000" pitchFamily="2" charset="0"/>
                          <a:cs typeface="+mn-cs"/>
                        </a:rPr>
                        <a:t> and add them to your list of Saved Suppliers. </a:t>
                      </a:r>
                      <a:r>
                        <a:rPr lang="en-US" sz="1100" b="0" kern="1200" baseline="0" dirty="0">
                          <a:solidFill>
                            <a:schemeClr val="dk1"/>
                          </a:solidFill>
                          <a:latin typeface="Amazon Ember" panose="02000000000000000000" pitchFamily="2" charset="0"/>
                          <a:ea typeface="Amazon Ember" panose="02000000000000000000" pitchFamily="2" charset="0"/>
                          <a:cs typeface="+mn-cs"/>
                          <a:hlinkClick r:id="rId2"/>
                        </a:rPr>
                        <a:t>Learn more. </a:t>
                      </a:r>
                      <a:endParaRPr lang="en-US" sz="1100" b="0" kern="1200" dirty="0">
                        <a:solidFill>
                          <a:schemeClr val="dk1"/>
                        </a:solidFill>
                        <a:latin typeface="Amazon Ember" panose="02000000000000000000" pitchFamily="2" charset="0"/>
                        <a:ea typeface="Amazon Ember" panose="02000000000000000000" pitchFamily="2" charset="0"/>
                        <a:cs typeface="+mn-cs"/>
                      </a:endParaRPr>
                    </a:p>
                  </a:txBody>
                  <a:tcPr anchor="ctr"/>
                </a:tc>
                <a:extLst>
                  <a:ext uri="{0D108BD9-81ED-4DB2-BD59-A6C34878D82A}">
                    <a16:rowId xmlns="" xmlns:a16="http://schemas.microsoft.com/office/drawing/2014/main" val="4091335682"/>
                  </a:ext>
                </a:extLst>
              </a:tr>
              <a:tr h="346429">
                <a:tc>
                  <a:txBody>
                    <a:bodyPr/>
                    <a:lstStyle/>
                    <a:p>
                      <a:pPr algn="l"/>
                      <a:r>
                        <a:rPr lang="en-US" sz="1100" b="1" dirty="0">
                          <a:latin typeface="Amazon Ember" panose="02000000000000000000" pitchFamily="2" charset="0"/>
                          <a:ea typeface="Amazon Ember" panose="02000000000000000000" pitchFamily="2" charset="0"/>
                        </a:rPr>
                        <a:t>Business Analytics</a:t>
                      </a:r>
                    </a:p>
                  </a:txBody>
                  <a:tcPr anchor="ctr"/>
                </a:tc>
                <a:tc>
                  <a:txBody>
                    <a:bodyPr/>
                    <a:lstStyle/>
                    <a:p>
                      <a:r>
                        <a:rPr lang="en-US" sz="1100" b="0" kern="1200" dirty="0">
                          <a:solidFill>
                            <a:schemeClr val="dk1"/>
                          </a:solidFill>
                          <a:latin typeface="Amazon Ember" panose="02000000000000000000" pitchFamily="2" charset="0"/>
                          <a:ea typeface="Amazon Ember" panose="02000000000000000000" pitchFamily="2" charset="0"/>
                          <a:cs typeface="+mn-cs"/>
                        </a:rPr>
                        <a:t>Create and filter custom reports based on your business needs to</a:t>
                      </a:r>
                      <a:r>
                        <a:rPr lang="en-US" sz="1100" b="0" kern="1200" baseline="0" dirty="0">
                          <a:solidFill>
                            <a:schemeClr val="dk1"/>
                          </a:solidFill>
                          <a:latin typeface="Amazon Ember" panose="02000000000000000000" pitchFamily="2" charset="0"/>
                          <a:ea typeface="Amazon Ember" panose="02000000000000000000" pitchFamily="2" charset="0"/>
                          <a:cs typeface="+mn-cs"/>
                        </a:rPr>
                        <a:t> view your organization’s orders </a:t>
                      </a:r>
                      <a:endParaRPr lang="en-US" sz="1100" b="0" kern="1200" dirty="0">
                        <a:solidFill>
                          <a:schemeClr val="dk1"/>
                        </a:solidFill>
                        <a:latin typeface="Amazon Ember" panose="02000000000000000000" pitchFamily="2" charset="0"/>
                        <a:ea typeface="Amazon Ember" panose="02000000000000000000" pitchFamily="2" charset="0"/>
                        <a:cs typeface="+mn-cs"/>
                      </a:endParaRPr>
                    </a:p>
                  </a:txBody>
                  <a:tcPr anchor="ctr"/>
                </a:tc>
                <a:extLst>
                  <a:ext uri="{0D108BD9-81ED-4DB2-BD59-A6C34878D82A}">
                    <a16:rowId xmlns="" xmlns:a16="http://schemas.microsoft.com/office/drawing/2014/main" val="2901123298"/>
                  </a:ext>
                </a:extLst>
              </a:tr>
              <a:tr h="379920">
                <a:tc>
                  <a:txBody>
                    <a:bodyPr/>
                    <a:lstStyle/>
                    <a:p>
                      <a:pPr algn="l"/>
                      <a:r>
                        <a:rPr lang="en-US" sz="1100" b="1" dirty="0">
                          <a:latin typeface="Amazon Ember" panose="02000000000000000000" pitchFamily="2" charset="0"/>
                          <a:ea typeface="Amazon Ember" panose="02000000000000000000" pitchFamily="2" charset="0"/>
                        </a:rPr>
                        <a:t>Recurring</a:t>
                      </a:r>
                      <a:r>
                        <a:rPr lang="en-US" sz="1100" b="1" baseline="0" dirty="0">
                          <a:latin typeface="Amazon Ember" panose="02000000000000000000" pitchFamily="2" charset="0"/>
                          <a:ea typeface="Amazon Ember" panose="02000000000000000000" pitchFamily="2" charset="0"/>
                        </a:rPr>
                        <a:t> Deliveries</a:t>
                      </a:r>
                      <a:endParaRPr lang="en-US" sz="1100" b="1" dirty="0">
                        <a:latin typeface="Amazon Ember" panose="02000000000000000000" pitchFamily="2" charset="0"/>
                        <a:ea typeface="Amazon Ember" panose="02000000000000000000" pitchFamily="2" charset="0"/>
                      </a:endParaRPr>
                    </a:p>
                  </a:txBody>
                  <a:tcPr anchor="ctr"/>
                </a:tc>
                <a:tc>
                  <a:txBody>
                    <a:bodyPr/>
                    <a:lstStyle/>
                    <a:p>
                      <a:r>
                        <a:rPr lang="en-US" sz="1100" b="0" kern="1200" dirty="0">
                          <a:solidFill>
                            <a:schemeClr val="dk1"/>
                          </a:solidFill>
                          <a:latin typeface="Amazon Ember" panose="02000000000000000000" pitchFamily="2" charset="0"/>
                          <a:ea typeface="Amazon Ember" panose="02000000000000000000" pitchFamily="2" charset="0"/>
                          <a:cs typeface="+mn-cs"/>
                        </a:rPr>
                        <a:t>Have essential items delivered automatically,</a:t>
                      </a:r>
                      <a:r>
                        <a:rPr lang="en-US" sz="1100" b="0" kern="1200" baseline="0" dirty="0">
                          <a:solidFill>
                            <a:schemeClr val="dk1"/>
                          </a:solidFill>
                          <a:latin typeface="Amazon Ember" panose="02000000000000000000" pitchFamily="2" charset="0"/>
                          <a:ea typeface="Amazon Ember" panose="02000000000000000000" pitchFamily="2" charset="0"/>
                          <a:cs typeface="+mn-cs"/>
                        </a:rPr>
                        <a:t> based on a schedule you choose. </a:t>
                      </a:r>
                      <a:r>
                        <a:rPr lang="en-US" sz="1100" b="0" kern="1200" baseline="0" dirty="0">
                          <a:solidFill>
                            <a:schemeClr val="dk1"/>
                          </a:solidFill>
                          <a:latin typeface="Amazon Ember" panose="02000000000000000000" pitchFamily="2" charset="0"/>
                          <a:ea typeface="Amazon Ember" panose="02000000000000000000" pitchFamily="2" charset="0"/>
                          <a:cs typeface="+mn-cs"/>
                          <a:hlinkClick r:id="rId3"/>
                        </a:rPr>
                        <a:t>Learn More</a:t>
                      </a:r>
                      <a:r>
                        <a:rPr lang="en-US" sz="1100" b="0" kern="1200" baseline="0" dirty="0">
                          <a:solidFill>
                            <a:schemeClr val="dk1"/>
                          </a:solidFill>
                          <a:latin typeface="Amazon Ember" panose="02000000000000000000" pitchFamily="2" charset="0"/>
                          <a:ea typeface="Amazon Ember" panose="02000000000000000000" pitchFamily="2" charset="0"/>
                          <a:cs typeface="+mn-cs"/>
                        </a:rPr>
                        <a:t>.</a:t>
                      </a:r>
                      <a:endParaRPr lang="en-US" sz="1100" b="0" kern="1200" dirty="0">
                        <a:solidFill>
                          <a:schemeClr val="dk1"/>
                        </a:solidFill>
                        <a:latin typeface="Amazon Ember" panose="02000000000000000000" pitchFamily="2" charset="0"/>
                        <a:ea typeface="Amazon Ember" panose="02000000000000000000" pitchFamily="2" charset="0"/>
                        <a:cs typeface="+mn-cs"/>
                      </a:endParaRPr>
                    </a:p>
                  </a:txBody>
                  <a:tcPr anchor="ctr"/>
                </a:tc>
                <a:extLst>
                  <a:ext uri="{0D108BD9-81ED-4DB2-BD59-A6C34878D82A}">
                    <a16:rowId xmlns="" xmlns:a16="http://schemas.microsoft.com/office/drawing/2014/main" val="3086734617"/>
                  </a:ext>
                </a:extLst>
              </a:tr>
            </a:tbl>
          </a:graphicData>
        </a:graphic>
      </p:graphicFrame>
      <p:sp>
        <p:nvSpPr>
          <p:cNvPr id="4" name="Title 1">
            <a:extLst>
              <a:ext uri="{FF2B5EF4-FFF2-40B4-BE49-F238E27FC236}">
                <a16:creationId xmlns="" xmlns:a16="http://schemas.microsoft.com/office/drawing/2014/main" id="{B0A8D746-24AD-0146-A721-85C52993F2C0}"/>
              </a:ext>
            </a:extLst>
          </p:cNvPr>
          <p:cNvSpPr>
            <a:spLocks noGrp="1"/>
          </p:cNvSpPr>
          <p:nvPr>
            <p:ph type="title"/>
          </p:nvPr>
        </p:nvSpPr>
        <p:spPr>
          <a:xfrm>
            <a:off x="885040" y="2125838"/>
            <a:ext cx="10511991" cy="1164372"/>
          </a:xfrm>
        </p:spPr>
        <p:txBody>
          <a:bodyPr>
            <a:normAutofit/>
          </a:bodyPr>
          <a:lstStyle/>
          <a:p>
            <a:r>
              <a:rPr lang="en-US" sz="3400" dirty="0">
                <a:latin typeface="Amazon Ember Display" panose="020F0603020204020204" pitchFamily="34" charset="0"/>
                <a:ea typeface="Amazon Ember Display" panose="020F0603020204020204" pitchFamily="34" charset="0"/>
                <a:cs typeface="Amazon Ember Display" panose="020F0603020204020204" pitchFamily="34" charset="0"/>
              </a:rPr>
              <a:t>Business Account Navigation</a:t>
            </a:r>
          </a:p>
        </p:txBody>
      </p:sp>
      <p:pic>
        <p:nvPicPr>
          <p:cNvPr id="2" name="Picture 1"/>
          <p:cNvPicPr>
            <a:picLocks noChangeAspect="1"/>
          </p:cNvPicPr>
          <p:nvPr/>
        </p:nvPicPr>
        <p:blipFill>
          <a:blip r:embed="rId4"/>
          <a:stretch>
            <a:fillRect/>
          </a:stretch>
        </p:blipFill>
        <p:spPr>
          <a:xfrm>
            <a:off x="885040" y="571970"/>
            <a:ext cx="10062850" cy="1089776"/>
          </a:xfrm>
          <a:prstGeom prst="rect">
            <a:avLst/>
          </a:prstGeom>
        </p:spPr>
      </p:pic>
      <p:pic>
        <p:nvPicPr>
          <p:cNvPr id="6" name="Picture 5"/>
          <p:cNvPicPr>
            <a:picLocks noChangeAspect="1"/>
          </p:cNvPicPr>
          <p:nvPr/>
        </p:nvPicPr>
        <p:blipFill>
          <a:blip r:embed="rId5"/>
          <a:stretch>
            <a:fillRect/>
          </a:stretch>
        </p:blipFill>
        <p:spPr>
          <a:xfrm>
            <a:off x="7943117" y="1268588"/>
            <a:ext cx="1809750" cy="17145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024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B719AB-3BE6-EC48-998D-3833944403AE}"/>
              </a:ext>
            </a:extLst>
          </p:cNvPr>
          <p:cNvSpPr>
            <a:spLocks noGrp="1"/>
          </p:cNvSpPr>
          <p:nvPr>
            <p:ph type="title"/>
          </p:nvPr>
        </p:nvSpPr>
        <p:spPr/>
        <p:txBody>
          <a:bodyPr/>
          <a:lstStyle/>
          <a:p>
            <a: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t>Account Configuration</a:t>
            </a:r>
          </a:p>
        </p:txBody>
      </p:sp>
    </p:spTree>
    <p:extLst>
      <p:ext uri="{BB962C8B-B14F-4D97-AF65-F5344CB8AC3E}">
        <p14:creationId xmlns:p14="http://schemas.microsoft.com/office/powerpoint/2010/main" val="295896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8250AA-0923-C34A-B32D-05F13F840258}"/>
              </a:ext>
            </a:extLst>
          </p:cNvPr>
          <p:cNvSpPr>
            <a:spLocks noGrp="1"/>
          </p:cNvSpPr>
          <p:nvPr>
            <p:ph type="title"/>
          </p:nvPr>
        </p:nvSpPr>
        <p:spPr/>
        <p:txBody>
          <a:bodyPr/>
          <a:lstStyle/>
          <a:p>
            <a:r>
              <a:rPr lang="en-US" dirty="0" smtClean="0">
                <a:latin typeface="Amazon Ember Display" panose="020F0603020204020204" pitchFamily="34" charset="0"/>
                <a:ea typeface="Amazon Ember Display" panose="020F0603020204020204" pitchFamily="34" charset="0"/>
                <a:cs typeface="Amazon Ember Display" panose="020F0603020204020204" pitchFamily="34" charset="0"/>
              </a:rPr>
              <a:t>Company Blocked</a:t>
            </a:r>
            <a:endParaRPr lang="en-US" dirty="0">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
        <p:nvSpPr>
          <p:cNvPr id="4" name="Text Placeholder 2">
            <a:extLst>
              <a:ext uri="{FF2B5EF4-FFF2-40B4-BE49-F238E27FC236}">
                <a16:creationId xmlns="" xmlns:a16="http://schemas.microsoft.com/office/drawing/2014/main" id="{0BB5612F-6A99-F843-83BF-B387B1C93B3A}"/>
              </a:ext>
            </a:extLst>
          </p:cNvPr>
          <p:cNvSpPr txBox="1">
            <a:spLocks/>
          </p:cNvSpPr>
          <p:nvPr/>
        </p:nvSpPr>
        <p:spPr>
          <a:xfrm>
            <a:off x="829777" y="1102510"/>
            <a:ext cx="10389208" cy="7009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7CB6"/>
                </a:solidFill>
                <a:effectLst/>
                <a:uLnTx/>
                <a:uFillTx/>
                <a:latin typeface="Amazon Ember" panose="02000000000000000000" pitchFamily="2" charset="0"/>
                <a:ea typeface="Amazon Ember" panose="02000000000000000000" pitchFamily="2" charset="0"/>
                <a:cs typeface="+mn-cs"/>
              </a:rPr>
              <a:t>Hard blocking product categories prevents an end user form adding these product to their cart. The add to cart option will appear greyed out for any product categories that are blocked </a:t>
            </a:r>
            <a:endParaRPr kumimoji="0" lang="en-US" sz="1600" b="0" i="0" u="none" strike="noStrike" kern="1200" cap="none" spc="0" normalizeH="0" baseline="0" noProof="0" dirty="0">
              <a:ln>
                <a:noFill/>
              </a:ln>
              <a:solidFill>
                <a:srgbClr val="007CB6"/>
              </a:solidFill>
              <a:effectLst/>
              <a:uLnTx/>
              <a:uFillTx/>
              <a:latin typeface="Amazon Ember" panose="02000000000000000000" pitchFamily="2" charset="0"/>
              <a:ea typeface="Amazon Ember" panose="02000000000000000000" pitchFamily="2" charset="0"/>
              <a:cs typeface="+mn-cs"/>
            </a:endParaRPr>
          </a:p>
        </p:txBody>
      </p:sp>
      <p:sp>
        <p:nvSpPr>
          <p:cNvPr id="5" name="Rectangle 4"/>
          <p:cNvSpPr/>
          <p:nvPr/>
        </p:nvSpPr>
        <p:spPr>
          <a:xfrm>
            <a:off x="9976234" y="4891991"/>
            <a:ext cx="1013838" cy="259959"/>
          </a:xfrm>
          <a:prstGeom prst="rect">
            <a:avLst/>
          </a:prstGeom>
          <a:solidFill>
            <a:srgbClr val="FA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EDED"/>
              </a:solidFill>
              <a:effectLst/>
              <a:uLnTx/>
              <a:uFillTx/>
              <a:latin typeface="Calibri" panose="020F0502020204030204"/>
              <a:ea typeface="+mn-ea"/>
              <a:cs typeface="+mn-cs"/>
            </a:endParaRPr>
          </a:p>
        </p:txBody>
      </p:sp>
      <p:pic>
        <p:nvPicPr>
          <p:cNvPr id="11" name="Picture 10"/>
          <p:cNvPicPr>
            <a:picLocks noChangeAspect="1"/>
          </p:cNvPicPr>
          <p:nvPr/>
        </p:nvPicPr>
        <p:blipFill>
          <a:blip r:embed="rId2"/>
          <a:stretch>
            <a:fillRect/>
          </a:stretch>
        </p:blipFill>
        <p:spPr>
          <a:xfrm>
            <a:off x="4349170" y="443685"/>
            <a:ext cx="600899" cy="581515"/>
          </a:xfrm>
          <a:prstGeom prst="rect">
            <a:avLst/>
          </a:prstGeom>
        </p:spPr>
      </p:pic>
      <p:grpSp>
        <p:nvGrpSpPr>
          <p:cNvPr id="3" name="Group 2"/>
          <p:cNvGrpSpPr/>
          <p:nvPr/>
        </p:nvGrpSpPr>
        <p:grpSpPr>
          <a:xfrm>
            <a:off x="1103010" y="1880772"/>
            <a:ext cx="9842742" cy="4106713"/>
            <a:chOff x="829777" y="1880772"/>
            <a:chExt cx="9842742" cy="4106713"/>
          </a:xfrm>
        </p:grpSpPr>
        <p:pic>
          <p:nvPicPr>
            <p:cNvPr id="12" name="Picture 11"/>
            <p:cNvPicPr>
              <a:picLocks noChangeAspect="1"/>
            </p:cNvPicPr>
            <p:nvPr/>
          </p:nvPicPr>
          <p:blipFill>
            <a:blip r:embed="rId3"/>
            <a:stretch>
              <a:fillRect/>
            </a:stretch>
          </p:blipFill>
          <p:spPr>
            <a:xfrm>
              <a:off x="829777" y="1880772"/>
              <a:ext cx="6470330" cy="3689809"/>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
          <p:nvSpPr>
            <p:cNvPr id="20" name="Rounded Rectangle 19"/>
            <p:cNvSpPr/>
            <p:nvPr/>
          </p:nvSpPr>
          <p:spPr>
            <a:xfrm>
              <a:off x="895719" y="1975711"/>
              <a:ext cx="6338445" cy="418006"/>
            </a:xfrm>
            <a:prstGeom prst="roundRect">
              <a:avLst/>
            </a:prstGeom>
            <a:noFill/>
            <a:ln w="38100">
              <a:solidFill>
                <a:srgbClr val="C00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EDED"/>
                </a:solidFill>
                <a:effectLst/>
                <a:uLnTx/>
                <a:uFillTx/>
                <a:latin typeface="Calibri" panose="020F0502020204030204"/>
                <a:ea typeface="+mn-ea"/>
                <a:cs typeface="+mn-cs"/>
              </a:endParaRPr>
            </a:p>
          </p:txBody>
        </p:sp>
        <p:pic>
          <p:nvPicPr>
            <p:cNvPr id="14" name="Picture 13"/>
            <p:cNvPicPr>
              <a:picLocks noChangeAspect="1"/>
            </p:cNvPicPr>
            <p:nvPr/>
          </p:nvPicPr>
          <p:blipFill>
            <a:blip r:embed="rId4"/>
            <a:stretch>
              <a:fillRect/>
            </a:stretch>
          </p:blipFill>
          <p:spPr>
            <a:xfrm>
              <a:off x="4465960" y="3800481"/>
              <a:ext cx="4836302" cy="2187004"/>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8086857" y="1995356"/>
              <a:ext cx="2585662" cy="2704740"/>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
          <p:nvSpPr>
            <p:cNvPr id="18" name="Rounded Rectangle 17"/>
            <p:cNvSpPr/>
            <p:nvPr/>
          </p:nvSpPr>
          <p:spPr>
            <a:xfrm>
              <a:off x="6339254" y="3868615"/>
              <a:ext cx="1644162" cy="330227"/>
            </a:xfrm>
            <a:prstGeom prst="roundRect">
              <a:avLst/>
            </a:prstGeom>
            <a:noFill/>
            <a:ln w="38100">
              <a:solidFill>
                <a:srgbClr val="C00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EDED"/>
                </a:solidFill>
                <a:effectLst/>
                <a:uLnTx/>
                <a:uFillTx/>
                <a:latin typeface="Calibri" panose="020F0502020204030204"/>
                <a:ea typeface="+mn-ea"/>
                <a:cs typeface="+mn-cs"/>
              </a:endParaRPr>
            </a:p>
          </p:txBody>
        </p:sp>
        <p:sp>
          <p:nvSpPr>
            <p:cNvPr id="21" name="Rounded Rectangle 20"/>
            <p:cNvSpPr/>
            <p:nvPr/>
          </p:nvSpPr>
          <p:spPr>
            <a:xfrm>
              <a:off x="8194431" y="2660859"/>
              <a:ext cx="2356338" cy="330227"/>
            </a:xfrm>
            <a:prstGeom prst="roundRect">
              <a:avLst/>
            </a:prstGeom>
            <a:noFill/>
            <a:ln w="38100">
              <a:solidFill>
                <a:srgbClr val="C00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EDED"/>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2904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B719AB-3BE6-EC48-998D-3833944403AE}"/>
              </a:ext>
            </a:extLst>
          </p:cNvPr>
          <p:cNvSpPr>
            <a:spLocks noGrp="1"/>
          </p:cNvSpPr>
          <p:nvPr>
            <p:ph type="title"/>
          </p:nvPr>
        </p:nvSpPr>
        <p:spPr/>
        <p:txBody>
          <a:bodyPr/>
          <a:lstStyle/>
          <a:p>
            <a: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t>Business Analytics</a:t>
            </a:r>
          </a:p>
        </p:txBody>
      </p:sp>
    </p:spTree>
    <p:extLst>
      <p:ext uri="{BB962C8B-B14F-4D97-AF65-F5344CB8AC3E}">
        <p14:creationId xmlns:p14="http://schemas.microsoft.com/office/powerpoint/2010/main" val="155194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B3EE34-761C-3643-BC2D-5E2A1CC1AA5E}"/>
              </a:ext>
            </a:extLst>
          </p:cNvPr>
          <p:cNvSpPr>
            <a:spLocks noGrp="1"/>
          </p:cNvSpPr>
          <p:nvPr>
            <p:ph type="title"/>
          </p:nvPr>
        </p:nvSpPr>
        <p:spPr/>
        <p:txBody>
          <a:bodyPr/>
          <a:lstStyle/>
          <a:p>
            <a: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t>Amazon Business Analytics</a:t>
            </a:r>
          </a:p>
        </p:txBody>
      </p:sp>
      <p:sp>
        <p:nvSpPr>
          <p:cNvPr id="7" name="Text Placeholder 2">
            <a:extLst>
              <a:ext uri="{FF2B5EF4-FFF2-40B4-BE49-F238E27FC236}">
                <a16:creationId xmlns="" xmlns:a16="http://schemas.microsoft.com/office/drawing/2014/main" id="{0BB5612F-6A99-F843-83BF-B387B1C93B3A}"/>
              </a:ext>
            </a:extLst>
          </p:cNvPr>
          <p:cNvSpPr txBox="1">
            <a:spLocks/>
          </p:cNvSpPr>
          <p:nvPr/>
        </p:nvSpPr>
        <p:spPr>
          <a:xfrm>
            <a:off x="829777" y="1102510"/>
            <a:ext cx="10389208" cy="1027830"/>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Rectangle 8"/>
          <p:cNvSpPr/>
          <p:nvPr/>
        </p:nvSpPr>
        <p:spPr>
          <a:xfrm>
            <a:off x="988348" y="1504802"/>
            <a:ext cx="3513314" cy="3559885"/>
          </a:xfrm>
          <a:prstGeom prst="rect">
            <a:avLst/>
          </a:prstGeom>
        </p:spPr>
        <p:txBody>
          <a:bodyPr wrap="square">
            <a:spAutoFit/>
          </a:bodyPr>
          <a:lstStyle/>
          <a:p>
            <a:pPr lvl="0">
              <a:spcAft>
                <a:spcPts val="600"/>
              </a:spcAft>
            </a:pPr>
            <a:r>
              <a:rPr lang="en-US" sz="1600" b="1" u="sng" dirty="0">
                <a:solidFill>
                  <a:schemeClr val="accent1">
                    <a:lumMod val="75000"/>
                  </a:schemeClr>
                </a:solidFill>
                <a:latin typeface="Amazon Ember" panose="02000000000000000000" pitchFamily="2" charset="0"/>
                <a:ea typeface="Amazon Ember" panose="02000000000000000000" pitchFamily="2" charset="0"/>
              </a:rPr>
              <a:t>Amazon Business Analytics provides the ability to: </a:t>
            </a:r>
            <a:endParaRPr lang="en-US" sz="1600" dirty="0">
              <a:solidFill>
                <a:schemeClr val="accent1">
                  <a:lumMod val="75000"/>
                </a:schemeClr>
              </a:solidFill>
              <a:latin typeface="Amazon Ember" panose="02000000000000000000" pitchFamily="2" charset="0"/>
              <a:ea typeface="Amazon Ember" panose="02000000000000000000" pitchFamily="2" charset="0"/>
              <a:cs typeface="Calibri Light" panose="020F0302020204030204" pitchFamily="34" charset="0"/>
            </a:endParaRPr>
          </a:p>
          <a:p>
            <a:pPr marL="285750" indent="-285750">
              <a:lnSpc>
                <a:spcPct val="107000"/>
              </a:lnSpc>
              <a:buFont typeface="Arial" panose="020B0604020202020204" pitchFamily="34" charset="0"/>
              <a:buChar char="•"/>
            </a:pPr>
            <a:r>
              <a:rPr lang="en-US" sz="1600" dirty="0">
                <a:latin typeface="Amazon Ember" panose="02000000000000000000" pitchFamily="2" charset="0"/>
                <a:ea typeface="Amazon Ember" panose="02000000000000000000" pitchFamily="2" charset="0"/>
                <a:cs typeface="Calibri Light" panose="020F0302020204030204" pitchFamily="34" charset="0"/>
              </a:rPr>
              <a:t>Aggregate purchases to compare and track spend over time</a:t>
            </a:r>
          </a:p>
          <a:p>
            <a:pPr marL="285750" indent="-285750">
              <a:lnSpc>
                <a:spcPct val="107000"/>
              </a:lnSpc>
              <a:buFont typeface="Arial" panose="020B0604020202020204" pitchFamily="34" charset="0"/>
              <a:buChar char="•"/>
            </a:pPr>
            <a:r>
              <a:rPr lang="en-US" sz="1600" dirty="0">
                <a:latin typeface="Amazon Ember" panose="02000000000000000000" pitchFamily="2" charset="0"/>
                <a:ea typeface="Amazon Ember" panose="02000000000000000000" pitchFamily="2" charset="0"/>
                <a:cs typeface="Calibri Light" panose="020F0302020204030204" pitchFamily="34" charset="0"/>
              </a:rPr>
              <a:t>Monitor and track 60+ data fields including customer info, shipment info, payment info, and seller info </a:t>
            </a:r>
          </a:p>
          <a:p>
            <a:pPr marL="285750" indent="-285750">
              <a:lnSpc>
                <a:spcPct val="107000"/>
              </a:lnSpc>
              <a:buFont typeface="Arial" panose="020B0604020202020204" pitchFamily="34" charset="0"/>
              <a:buChar char="•"/>
            </a:pPr>
            <a:r>
              <a:rPr lang="en-US" sz="1600" dirty="0">
                <a:latin typeface="Amazon Ember" panose="02000000000000000000" pitchFamily="2" charset="0"/>
                <a:ea typeface="Amazon Ember" panose="02000000000000000000" pitchFamily="2" charset="0"/>
                <a:cs typeface="Calibri Light" panose="020F0302020204030204" pitchFamily="34" charset="0"/>
              </a:rPr>
              <a:t>Customize and save report templates to meet business needs</a:t>
            </a:r>
          </a:p>
          <a:p>
            <a:pPr marL="285750" indent="-285750">
              <a:lnSpc>
                <a:spcPct val="107000"/>
              </a:lnSpc>
              <a:buFont typeface="Arial" panose="020B0604020202020204" pitchFamily="34" charset="0"/>
              <a:buChar char="•"/>
            </a:pPr>
            <a:r>
              <a:rPr lang="en-US" sz="1600" dirty="0">
                <a:latin typeface="Amazon Ember" panose="02000000000000000000" pitchFamily="2" charset="0"/>
                <a:ea typeface="Amazon Ember" panose="02000000000000000000" pitchFamily="2" charset="0"/>
                <a:cs typeface="Calibri Light" panose="020F0302020204030204" pitchFamily="34" charset="0"/>
              </a:rPr>
              <a:t>Download CSV files to analyze your data in excel</a:t>
            </a:r>
          </a:p>
        </p:txBody>
      </p:sp>
      <p:pic>
        <p:nvPicPr>
          <p:cNvPr id="17" name="Picture 16"/>
          <p:cNvPicPr>
            <a:picLocks noChangeAspect="1"/>
          </p:cNvPicPr>
          <p:nvPr/>
        </p:nvPicPr>
        <p:blipFill>
          <a:blip r:embed="rId2"/>
          <a:stretch>
            <a:fillRect/>
          </a:stretch>
        </p:blipFill>
        <p:spPr>
          <a:xfrm>
            <a:off x="5020677" y="1504802"/>
            <a:ext cx="6143625" cy="4295775"/>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170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t>Reporting &amp; Reconciliation</a:t>
            </a:r>
          </a:p>
        </p:txBody>
      </p:sp>
      <p:sp>
        <p:nvSpPr>
          <p:cNvPr id="4" name="Text Placeholder 2">
            <a:extLst>
              <a:ext uri="{FF2B5EF4-FFF2-40B4-BE49-F238E27FC236}">
                <a16:creationId xmlns="" xmlns:a16="http://schemas.microsoft.com/office/drawing/2014/main" id="{0BB5612F-6A99-F843-83BF-B387B1C93B3A}"/>
              </a:ext>
            </a:extLst>
          </p:cNvPr>
          <p:cNvSpPr txBox="1">
            <a:spLocks/>
          </p:cNvSpPr>
          <p:nvPr/>
        </p:nvSpPr>
        <p:spPr>
          <a:xfrm>
            <a:off x="829777" y="1102510"/>
            <a:ext cx="10389208" cy="4273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Use the Reconciliation Report to view data including transaction info, customer info, and order info. </a:t>
            </a:r>
          </a:p>
          <a:p>
            <a:endParaRPr lang="en-US" sz="1800" dirty="0"/>
          </a:p>
          <a:p>
            <a:endParaRPr lang="en-US" sz="1800" b="1" dirty="0">
              <a:solidFill>
                <a:schemeClr val="accent1"/>
              </a:solidFill>
            </a:endParaRPr>
          </a:p>
        </p:txBody>
      </p:sp>
      <p:sp>
        <p:nvSpPr>
          <p:cNvPr id="7" name="Rectangle 6"/>
          <p:cNvSpPr/>
          <p:nvPr/>
        </p:nvSpPr>
        <p:spPr>
          <a:xfrm>
            <a:off x="829778" y="1988301"/>
            <a:ext cx="3434492" cy="3293209"/>
          </a:xfrm>
          <a:prstGeom prst="rect">
            <a:avLst/>
          </a:prstGeom>
        </p:spPr>
        <p:txBody>
          <a:bodyPr wrap="square">
            <a:spAutoFit/>
          </a:bodyPr>
          <a:lstStyle/>
          <a:p>
            <a:r>
              <a:rPr lang="en-US" sz="1600" dirty="0">
                <a:latin typeface="Amazon Ember" panose="02000000000000000000" pitchFamily="2" charset="0"/>
                <a:ea typeface="Amazon Ember" panose="02000000000000000000" pitchFamily="2" charset="0"/>
              </a:rPr>
              <a:t>Simplify the reconciliation process by matching corporate credit card charges to each item in a shipment.</a:t>
            </a:r>
          </a:p>
          <a:p>
            <a:endParaRPr lang="en-US" sz="1600" dirty="0">
              <a:latin typeface="Amazon Ember" panose="02000000000000000000" pitchFamily="2" charset="0"/>
              <a:ea typeface="Amazon Ember" panose="02000000000000000000" pitchFamily="2" charset="0"/>
            </a:endParaRPr>
          </a:p>
          <a:p>
            <a:pPr marL="687388" indent="-285750">
              <a:buFont typeface="Arial" panose="020B0604020202020204" pitchFamily="34" charset="0"/>
              <a:buChar char="•"/>
            </a:pPr>
            <a:r>
              <a:rPr lang="en-US" sz="1600" dirty="0">
                <a:latin typeface="Amazon Ember" panose="02000000000000000000" pitchFamily="2" charset="0"/>
                <a:ea typeface="Amazon Ember" panose="02000000000000000000" pitchFamily="2" charset="0"/>
              </a:rPr>
              <a:t>Match the </a:t>
            </a:r>
            <a:r>
              <a:rPr lang="en-US" sz="1600" b="1" dirty="0">
                <a:solidFill>
                  <a:schemeClr val="accent1">
                    <a:lumMod val="75000"/>
                  </a:schemeClr>
                </a:solidFill>
                <a:latin typeface="Amazon Ember" panose="02000000000000000000" pitchFamily="2" charset="0"/>
                <a:ea typeface="Amazon Ember" panose="02000000000000000000" pitchFamily="2" charset="0"/>
              </a:rPr>
              <a:t>Payment Reference ID</a:t>
            </a:r>
            <a:r>
              <a:rPr lang="en-US" sz="1600" dirty="0">
                <a:solidFill>
                  <a:schemeClr val="accent1">
                    <a:lumMod val="75000"/>
                  </a:schemeClr>
                </a:solidFill>
                <a:latin typeface="Amazon Ember" panose="02000000000000000000" pitchFamily="2" charset="0"/>
                <a:ea typeface="Amazon Ember" panose="02000000000000000000" pitchFamily="2" charset="0"/>
              </a:rPr>
              <a:t> </a:t>
            </a:r>
            <a:r>
              <a:rPr lang="en-US" sz="1600" dirty="0">
                <a:latin typeface="Amazon Ember" panose="02000000000000000000" pitchFamily="2" charset="0"/>
                <a:ea typeface="Amazon Ember" panose="02000000000000000000" pitchFamily="2" charset="0"/>
              </a:rPr>
              <a:t>in the Reconciliation Report against your credit card statement</a:t>
            </a:r>
          </a:p>
          <a:p>
            <a:pPr marL="687388" indent="-285750">
              <a:buFont typeface="Arial" panose="020B0604020202020204" pitchFamily="34" charset="0"/>
              <a:buChar char="•"/>
            </a:pPr>
            <a:r>
              <a:rPr lang="en-US" sz="1600" dirty="0">
                <a:latin typeface="Amazon Ember" panose="02000000000000000000" pitchFamily="2" charset="0"/>
                <a:ea typeface="Amazon Ember" panose="02000000000000000000" pitchFamily="2" charset="0"/>
              </a:rPr>
              <a:t>Customize report columns and filters at the left to find required information </a:t>
            </a:r>
          </a:p>
        </p:txBody>
      </p:sp>
      <p:pic>
        <p:nvPicPr>
          <p:cNvPr id="9" name="Picture 8"/>
          <p:cNvPicPr>
            <a:picLocks noChangeAspect="1"/>
          </p:cNvPicPr>
          <p:nvPr/>
        </p:nvPicPr>
        <p:blipFill>
          <a:blip r:embed="rId2"/>
          <a:stretch>
            <a:fillRect/>
          </a:stretch>
        </p:blipFill>
        <p:spPr>
          <a:xfrm>
            <a:off x="4497449" y="1868939"/>
            <a:ext cx="6721536" cy="4039491"/>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
        <p:nvSpPr>
          <p:cNvPr id="8" name="Rounded Rectangle 7"/>
          <p:cNvSpPr/>
          <p:nvPr/>
        </p:nvSpPr>
        <p:spPr>
          <a:xfrm>
            <a:off x="6409592" y="3059723"/>
            <a:ext cx="1248508" cy="2752315"/>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75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Order Status</a:t>
            </a:r>
            <a:endParaRPr lang="en-US" dirty="0"/>
          </a:p>
        </p:txBody>
      </p:sp>
      <p:sp>
        <p:nvSpPr>
          <p:cNvPr id="4" name="Text Placeholder 2">
            <a:extLst>
              <a:ext uri="{FF2B5EF4-FFF2-40B4-BE49-F238E27FC236}">
                <a16:creationId xmlns="" xmlns:a16="http://schemas.microsoft.com/office/drawing/2014/main" id="{0BB5612F-6A99-F843-83BF-B387B1C93B3A}"/>
              </a:ext>
            </a:extLst>
          </p:cNvPr>
          <p:cNvSpPr txBox="1">
            <a:spLocks/>
          </p:cNvSpPr>
          <p:nvPr/>
        </p:nvSpPr>
        <p:spPr>
          <a:xfrm>
            <a:off x="557402" y="1127462"/>
            <a:ext cx="10389208" cy="4273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Use the </a:t>
            </a:r>
            <a:r>
              <a:rPr lang="en-US" sz="1800" dirty="0" smtClean="0"/>
              <a:t>Order </a:t>
            </a:r>
            <a:r>
              <a:rPr lang="en-US" sz="1800" dirty="0"/>
              <a:t>Report to view </a:t>
            </a:r>
            <a:endParaRPr lang="en-US" sz="1800" dirty="0" smtClean="0"/>
          </a:p>
          <a:p>
            <a:r>
              <a:rPr lang="en-US" sz="1800" dirty="0" smtClean="0"/>
              <a:t>order status and shipment status </a:t>
            </a:r>
            <a:endParaRPr lang="en-US" sz="1800" dirty="0"/>
          </a:p>
          <a:p>
            <a:endParaRPr lang="en-US" sz="1800" dirty="0"/>
          </a:p>
          <a:p>
            <a:endParaRPr lang="en-US" sz="1800" b="1" dirty="0">
              <a:solidFill>
                <a:schemeClr val="accent1"/>
              </a:solidFill>
            </a:endParaRPr>
          </a:p>
        </p:txBody>
      </p:sp>
      <p:pic>
        <p:nvPicPr>
          <p:cNvPr id="5" name="Picture 4"/>
          <p:cNvPicPr>
            <a:picLocks noChangeAspect="1"/>
          </p:cNvPicPr>
          <p:nvPr/>
        </p:nvPicPr>
        <p:blipFill>
          <a:blip r:embed="rId2"/>
          <a:stretch>
            <a:fillRect/>
          </a:stretch>
        </p:blipFill>
        <p:spPr>
          <a:xfrm>
            <a:off x="4208335" y="85911"/>
            <a:ext cx="7863191" cy="4038616"/>
          </a:xfrm>
          <a:prstGeom prst="rect">
            <a:avLst/>
          </a:prstGeom>
        </p:spPr>
      </p:pic>
      <p:sp>
        <p:nvSpPr>
          <p:cNvPr id="6" name="Oval 5"/>
          <p:cNvSpPr/>
          <p:nvPr/>
        </p:nvSpPr>
        <p:spPr>
          <a:xfrm>
            <a:off x="10519872" y="1575028"/>
            <a:ext cx="1186775" cy="437745"/>
          </a:xfrm>
          <a:prstGeom prst="ellipse">
            <a:avLst/>
          </a:prstGeom>
          <a:noFill/>
          <a:ln w="38100">
            <a:solidFill>
              <a:srgbClr val="7FC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4432476" y="3015506"/>
            <a:ext cx="7639050" cy="3190875"/>
          </a:xfrm>
          <a:prstGeom prst="rect">
            <a:avLst/>
          </a:prstGeom>
        </p:spPr>
      </p:pic>
      <p:sp>
        <p:nvSpPr>
          <p:cNvPr id="8" name="Oval 7"/>
          <p:cNvSpPr/>
          <p:nvPr/>
        </p:nvSpPr>
        <p:spPr>
          <a:xfrm>
            <a:off x="10403434" y="4151295"/>
            <a:ext cx="1668092" cy="474598"/>
          </a:xfrm>
          <a:prstGeom prst="ellipse">
            <a:avLst/>
          </a:prstGeom>
          <a:noFill/>
          <a:ln w="38100">
            <a:solidFill>
              <a:srgbClr val="7FC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57402" y="2105219"/>
            <a:ext cx="3650933" cy="2308324"/>
          </a:xfrm>
          <a:prstGeom prst="rect">
            <a:avLst/>
          </a:prstGeom>
          <a:noFill/>
        </p:spPr>
        <p:txBody>
          <a:bodyPr wrap="square" rtlCol="0">
            <a:spAutoFit/>
          </a:bodyPr>
          <a:lstStyle/>
          <a:p>
            <a:r>
              <a:rPr lang="en-US" dirty="0" smtClean="0"/>
              <a:t>Running Order Report</a:t>
            </a:r>
          </a:p>
          <a:p>
            <a:pPr marL="342900" indent="-342900">
              <a:buFont typeface="+mj-lt"/>
              <a:buAutoNum type="arabicPeriod"/>
            </a:pPr>
            <a:r>
              <a:rPr lang="en-US" dirty="0" smtClean="0"/>
              <a:t>Go to Business Analytics </a:t>
            </a:r>
          </a:p>
          <a:p>
            <a:pPr marL="342900" indent="-342900">
              <a:buFont typeface="+mj-lt"/>
              <a:buAutoNum type="arabicPeriod"/>
            </a:pPr>
            <a:r>
              <a:rPr lang="en-US" dirty="0" smtClean="0"/>
              <a:t>Select Orders Report</a:t>
            </a:r>
          </a:p>
          <a:p>
            <a:pPr marL="342900" indent="-342900">
              <a:buFont typeface="+mj-lt"/>
              <a:buAutoNum type="arabicPeriod"/>
            </a:pPr>
            <a:r>
              <a:rPr lang="en-US" dirty="0" smtClean="0"/>
              <a:t>Within Orders filter by time period</a:t>
            </a:r>
          </a:p>
          <a:p>
            <a:pPr marL="342900" indent="-342900">
              <a:buFont typeface="+mj-lt"/>
              <a:buAutoNum type="arabicPeriod"/>
            </a:pPr>
            <a:r>
              <a:rPr lang="en-US" dirty="0" smtClean="0"/>
              <a:t>Review order in reference and scroll report to the right to see Order &amp; Shipment Status</a:t>
            </a:r>
          </a:p>
        </p:txBody>
      </p:sp>
    </p:spTree>
    <p:extLst>
      <p:ext uri="{BB962C8B-B14F-4D97-AF65-F5344CB8AC3E}">
        <p14:creationId xmlns:p14="http://schemas.microsoft.com/office/powerpoint/2010/main" val="2844110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36" y="1473682"/>
            <a:ext cx="4063394" cy="1132449"/>
          </a:xfrm>
        </p:spPr>
        <p:txBody>
          <a:bodyPr>
            <a:normAutofit/>
          </a:bodyPr>
          <a:lstStyle/>
          <a:p>
            <a:r>
              <a:rPr lang="en-US" b="1" dirty="0">
                <a:solidFill>
                  <a:srgbClr val="00B0F0"/>
                </a:solidFill>
                <a:latin typeface="Amazon Ember Display" panose="020F0603020204020204" pitchFamily="34" charset="0"/>
                <a:ea typeface="Amazon Ember Display" panose="020F0603020204020204" pitchFamily="34" charset="0"/>
                <a:cs typeface="Amazon Ember Display" panose="020F0603020204020204" pitchFamily="34" charset="0"/>
              </a:rPr>
              <a:t>Table of Contents</a:t>
            </a:r>
          </a:p>
        </p:txBody>
      </p:sp>
      <p:sp>
        <p:nvSpPr>
          <p:cNvPr id="4" name="Rectangle 3"/>
          <p:cNvSpPr/>
          <p:nvPr/>
        </p:nvSpPr>
        <p:spPr>
          <a:xfrm>
            <a:off x="930713" y="2595893"/>
            <a:ext cx="6096000" cy="3046988"/>
          </a:xfrm>
          <a:prstGeom prst="rect">
            <a:avLst/>
          </a:prstGeom>
        </p:spPr>
        <p:txBody>
          <a:bodyPr>
            <a:spAutoFit/>
          </a:bodyPr>
          <a:lstStyle/>
          <a:p>
            <a:pPr marL="342891" indent="-342891" defTabSz="914354">
              <a:buFont typeface="Arial" panose="020B0604020202020204" pitchFamily="34" charset="0"/>
              <a:buChar char="•"/>
            </a:pPr>
            <a:r>
              <a:rPr lang="en-US" sz="1600" dirty="0" smtClean="0">
                <a:solidFill>
                  <a:schemeClr val="accent3"/>
                </a:solidFill>
                <a:latin typeface="Amazon Ember" panose="02000000000000000000" pitchFamily="2" charset="0"/>
                <a:ea typeface="Amazon Ember" panose="02000000000000000000" pitchFamily="2" charset="0"/>
              </a:rPr>
              <a:t>Joining </a:t>
            </a:r>
            <a:r>
              <a:rPr lang="en-US" sz="1600" dirty="0">
                <a:solidFill>
                  <a:schemeClr val="accent3"/>
                </a:solidFill>
                <a:latin typeface="Amazon Ember" panose="02000000000000000000" pitchFamily="2" charset="0"/>
                <a:ea typeface="Amazon Ember" panose="02000000000000000000" pitchFamily="2" charset="0"/>
              </a:rPr>
              <a:t>the Amazon Business Account</a:t>
            </a:r>
          </a:p>
          <a:p>
            <a:pPr marL="342891" indent="-342891"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Shopping on Amazon </a:t>
            </a:r>
            <a:r>
              <a:rPr lang="en-US" sz="1600" dirty="0" smtClean="0">
                <a:solidFill>
                  <a:schemeClr val="accent3"/>
                </a:solidFill>
                <a:latin typeface="Amazon Ember" panose="02000000000000000000" pitchFamily="2" charset="0"/>
                <a:ea typeface="Amazon Ember" panose="02000000000000000000" pitchFamily="2" charset="0"/>
              </a:rPr>
              <a:t>Business</a:t>
            </a:r>
          </a:p>
          <a:p>
            <a:pPr marL="342891" indent="-342891" defTabSz="914354">
              <a:buFont typeface="Arial" panose="020B0604020202020204" pitchFamily="34" charset="0"/>
              <a:buChar char="•"/>
            </a:pPr>
            <a:r>
              <a:rPr lang="en-US" sz="1600" dirty="0" smtClean="0">
                <a:solidFill>
                  <a:schemeClr val="accent3"/>
                </a:solidFill>
                <a:latin typeface="Amazon Ember" panose="02000000000000000000" pitchFamily="2" charset="0"/>
                <a:ea typeface="Amazon Ember" panose="02000000000000000000" pitchFamily="2" charset="0"/>
              </a:rPr>
              <a:t>Error Messages </a:t>
            </a:r>
          </a:p>
          <a:p>
            <a:pPr marL="342891" indent="-342891" defTabSz="914354">
              <a:buFont typeface="Arial" panose="020B0604020202020204" pitchFamily="34" charset="0"/>
              <a:buChar char="•"/>
            </a:pPr>
            <a:r>
              <a:rPr lang="en-US" sz="1600" dirty="0" smtClean="0">
                <a:solidFill>
                  <a:schemeClr val="accent3"/>
                </a:solidFill>
                <a:latin typeface="Amazon Ember" panose="02000000000000000000" pitchFamily="2" charset="0"/>
                <a:ea typeface="Amazon Ember" panose="02000000000000000000" pitchFamily="2" charset="0"/>
              </a:rPr>
              <a:t>Halted Orders</a:t>
            </a:r>
          </a:p>
          <a:p>
            <a:pPr marL="342891" indent="-342891" defTabSz="914354">
              <a:buFont typeface="Arial" panose="020B0604020202020204" pitchFamily="34" charset="0"/>
              <a:buChar char="•"/>
            </a:pPr>
            <a:r>
              <a:rPr lang="en-US" sz="1600" dirty="0" smtClean="0">
                <a:solidFill>
                  <a:schemeClr val="accent3"/>
                </a:solidFill>
                <a:latin typeface="Amazon Ember" panose="02000000000000000000" pitchFamily="2" charset="0"/>
                <a:ea typeface="Amazon Ember" panose="02000000000000000000" pitchFamily="2" charset="0"/>
              </a:rPr>
              <a:t>Punchout Restrictions </a:t>
            </a:r>
            <a:endParaRPr lang="en-US" sz="1600" dirty="0">
              <a:solidFill>
                <a:schemeClr val="accent3"/>
              </a:solidFill>
              <a:latin typeface="Amazon Ember" panose="02000000000000000000" pitchFamily="2" charset="0"/>
              <a:ea typeface="Amazon Ember" panose="02000000000000000000" pitchFamily="2" charset="0"/>
            </a:endParaRPr>
          </a:p>
          <a:p>
            <a:pPr marL="342891" lvl="0" indent="-342891"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Business Account Navigation </a:t>
            </a:r>
          </a:p>
          <a:p>
            <a:pPr marL="342891" indent="-342891"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Account Configuration</a:t>
            </a:r>
          </a:p>
          <a:p>
            <a:pPr marL="800091" lvl="1" indent="-342891"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Checkout</a:t>
            </a:r>
          </a:p>
          <a:p>
            <a:pPr marL="800091" lvl="1" indent="-342891" defTabSz="914354">
              <a:buFont typeface="Arial" panose="020B0604020202020204" pitchFamily="34" charset="0"/>
              <a:buChar char="•"/>
            </a:pPr>
            <a:r>
              <a:rPr lang="en-US" sz="1600" dirty="0" smtClean="0">
                <a:solidFill>
                  <a:schemeClr val="accent3"/>
                </a:solidFill>
                <a:latin typeface="Amazon Ember" panose="02000000000000000000" pitchFamily="2" charset="0"/>
                <a:ea typeface="Amazon Ember" panose="02000000000000000000" pitchFamily="2" charset="0"/>
              </a:rPr>
              <a:t>Guided Buying</a:t>
            </a:r>
            <a:endParaRPr lang="en-US" sz="1600" dirty="0">
              <a:solidFill>
                <a:schemeClr val="accent3"/>
              </a:solidFill>
              <a:latin typeface="Amazon Ember" panose="02000000000000000000" pitchFamily="2" charset="0"/>
              <a:ea typeface="Amazon Ember" panose="02000000000000000000" pitchFamily="2" charset="0"/>
            </a:endParaRPr>
          </a:p>
          <a:p>
            <a:pPr marL="344488" indent="-344488"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Amazon Business Analytics</a:t>
            </a:r>
          </a:p>
          <a:p>
            <a:pPr marL="344488" indent="-344488"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Your Orders</a:t>
            </a:r>
          </a:p>
          <a:p>
            <a:pPr marL="344488" indent="-344488"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Business Customer Support</a:t>
            </a:r>
          </a:p>
        </p:txBody>
      </p:sp>
    </p:spTree>
    <p:extLst>
      <p:ext uri="{BB962C8B-B14F-4D97-AF65-F5344CB8AC3E}">
        <p14:creationId xmlns:p14="http://schemas.microsoft.com/office/powerpoint/2010/main" val="150859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B719AB-3BE6-EC48-998D-3833944403AE}"/>
              </a:ext>
            </a:extLst>
          </p:cNvPr>
          <p:cNvSpPr>
            <a:spLocks noGrp="1"/>
          </p:cNvSpPr>
          <p:nvPr>
            <p:ph type="title"/>
          </p:nvPr>
        </p:nvSpPr>
        <p:spPr/>
        <p:txBody>
          <a:bodyPr/>
          <a:lstStyle/>
          <a:p>
            <a: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t>Your Orders</a:t>
            </a:r>
          </a:p>
        </p:txBody>
      </p:sp>
    </p:spTree>
    <p:extLst>
      <p:ext uri="{BB962C8B-B14F-4D97-AF65-F5344CB8AC3E}">
        <p14:creationId xmlns:p14="http://schemas.microsoft.com/office/powerpoint/2010/main" val="123433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B3EE34-761C-3643-BC2D-5E2A1CC1AA5E}"/>
              </a:ext>
            </a:extLst>
          </p:cNvPr>
          <p:cNvSpPr>
            <a:spLocks noGrp="1"/>
          </p:cNvSpPr>
          <p:nvPr>
            <p:ph type="title"/>
          </p:nvPr>
        </p:nvSpPr>
        <p:spPr/>
        <p:txBody>
          <a:bodyPr/>
          <a:lstStyle/>
          <a:p>
            <a: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t>Your Orders</a:t>
            </a:r>
          </a:p>
        </p:txBody>
      </p:sp>
      <p:pic>
        <p:nvPicPr>
          <p:cNvPr id="17" name="Picture 16"/>
          <p:cNvPicPr>
            <a:picLocks noChangeAspect="1"/>
          </p:cNvPicPr>
          <p:nvPr/>
        </p:nvPicPr>
        <p:blipFill rotWithShape="1">
          <a:blip r:embed="rId2"/>
          <a:srcRect b="35954"/>
          <a:stretch/>
        </p:blipFill>
        <p:spPr>
          <a:xfrm>
            <a:off x="970454" y="1823315"/>
            <a:ext cx="6113178" cy="3337770"/>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rotWithShape="1">
          <a:blip r:embed="rId3"/>
          <a:srcRect r="3800"/>
          <a:stretch/>
        </p:blipFill>
        <p:spPr>
          <a:xfrm>
            <a:off x="5003101" y="3079481"/>
            <a:ext cx="2603514" cy="2568757"/>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19" name="Picture 18"/>
          <p:cNvPicPr>
            <a:picLocks noChangeAspect="1"/>
          </p:cNvPicPr>
          <p:nvPr/>
        </p:nvPicPr>
        <p:blipFill>
          <a:blip r:embed="rId4"/>
          <a:stretch>
            <a:fillRect/>
          </a:stretch>
        </p:blipFill>
        <p:spPr>
          <a:xfrm>
            <a:off x="6742968" y="3984815"/>
            <a:ext cx="2364886" cy="1395374"/>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
        <p:nvSpPr>
          <p:cNvPr id="20" name="Text Placeholder 2">
            <a:extLst>
              <a:ext uri="{FF2B5EF4-FFF2-40B4-BE49-F238E27FC236}">
                <a16:creationId xmlns="" xmlns:a16="http://schemas.microsoft.com/office/drawing/2014/main" id="{0BB5612F-6A99-F843-83BF-B387B1C93B3A}"/>
              </a:ext>
            </a:extLst>
          </p:cNvPr>
          <p:cNvSpPr txBox="1">
            <a:spLocks/>
          </p:cNvSpPr>
          <p:nvPr/>
        </p:nvSpPr>
        <p:spPr>
          <a:xfrm>
            <a:off x="829777" y="1102510"/>
            <a:ext cx="10389208" cy="4273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This section of the account provides additional detail regarding the status of all orders placed</a:t>
            </a:r>
          </a:p>
          <a:p>
            <a:endParaRPr lang="en-US" sz="1800" dirty="0"/>
          </a:p>
          <a:p>
            <a:endParaRPr lang="en-US" sz="1800" b="1" dirty="0">
              <a:solidFill>
                <a:schemeClr val="accent1"/>
              </a:solidFill>
            </a:endParaRPr>
          </a:p>
        </p:txBody>
      </p:sp>
      <p:sp>
        <p:nvSpPr>
          <p:cNvPr id="21" name="Rectangle 20"/>
          <p:cNvSpPr/>
          <p:nvPr/>
        </p:nvSpPr>
        <p:spPr>
          <a:xfrm>
            <a:off x="7828695" y="1944036"/>
            <a:ext cx="3038597" cy="1077218"/>
          </a:xfrm>
          <a:prstGeom prst="rect">
            <a:avLst/>
          </a:prstGeom>
        </p:spPr>
        <p:txBody>
          <a:bodyPr wrap="square">
            <a:spAutoFit/>
          </a:bodyPr>
          <a:lstStyle/>
          <a:p>
            <a:pPr marL="227013" defTabSz="914354"/>
            <a:r>
              <a:rPr lang="en-US" sz="1600" dirty="0">
                <a:solidFill>
                  <a:schemeClr val="bg2"/>
                </a:solidFill>
                <a:latin typeface="Amazon Ember" panose="02000000000000000000" pitchFamily="2" charset="0"/>
                <a:ea typeface="Amazon Ember" panose="02000000000000000000" pitchFamily="2" charset="0"/>
              </a:rPr>
              <a:t>Take a variety of actions on your orders such as initiating returns or tracking the delivery of a package.</a:t>
            </a:r>
          </a:p>
        </p:txBody>
      </p:sp>
    </p:spTree>
    <p:extLst>
      <p:ext uri="{BB962C8B-B14F-4D97-AF65-F5344CB8AC3E}">
        <p14:creationId xmlns:p14="http://schemas.microsoft.com/office/powerpoint/2010/main" val="246361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220" y="287144"/>
            <a:ext cx="10511991" cy="1164372"/>
          </a:xfrm>
        </p:spPr>
        <p:txBody>
          <a:bodyPr/>
          <a:lstStyle/>
          <a:p>
            <a:r>
              <a:rPr lang="en-US" dirty="0" smtClean="0"/>
              <a:t>Your Orders - status</a:t>
            </a:r>
            <a:endParaRPr lang="en-US" dirty="0"/>
          </a:p>
        </p:txBody>
      </p:sp>
      <p:sp>
        <p:nvSpPr>
          <p:cNvPr id="7" name="TextBox 6"/>
          <p:cNvSpPr txBox="1"/>
          <p:nvPr/>
        </p:nvSpPr>
        <p:spPr>
          <a:xfrm>
            <a:off x="719848" y="1410511"/>
            <a:ext cx="2062264" cy="2031325"/>
          </a:xfrm>
          <a:prstGeom prst="rect">
            <a:avLst/>
          </a:prstGeom>
          <a:noFill/>
        </p:spPr>
        <p:txBody>
          <a:bodyPr wrap="square" rtlCol="0">
            <a:spAutoFit/>
          </a:bodyPr>
          <a:lstStyle/>
          <a:p>
            <a:r>
              <a:rPr lang="en-US" dirty="0" smtClean="0"/>
              <a:t>To track/check status of orders to go Your Orders tab and select View Order Details or Printable Order Summary </a:t>
            </a:r>
            <a:endParaRPr lang="en-US" dirty="0"/>
          </a:p>
        </p:txBody>
      </p:sp>
      <p:pic>
        <p:nvPicPr>
          <p:cNvPr id="8" name="Picture 7"/>
          <p:cNvPicPr>
            <a:picLocks noChangeAspect="1"/>
          </p:cNvPicPr>
          <p:nvPr/>
        </p:nvPicPr>
        <p:blipFill>
          <a:blip r:embed="rId2"/>
          <a:stretch>
            <a:fillRect/>
          </a:stretch>
        </p:blipFill>
        <p:spPr>
          <a:xfrm>
            <a:off x="3786984" y="936218"/>
            <a:ext cx="8314223" cy="3560533"/>
          </a:xfrm>
          <a:prstGeom prst="rect">
            <a:avLst/>
          </a:prstGeom>
          <a:ln w="28575">
            <a:solidFill>
              <a:schemeClr val="tx1"/>
            </a:solidFill>
          </a:ln>
        </p:spPr>
      </p:pic>
      <p:sp>
        <p:nvSpPr>
          <p:cNvPr id="9" name="Oval 8"/>
          <p:cNvSpPr/>
          <p:nvPr/>
        </p:nvSpPr>
        <p:spPr>
          <a:xfrm>
            <a:off x="10405352" y="2439886"/>
            <a:ext cx="1588851" cy="553201"/>
          </a:xfrm>
          <a:prstGeom prst="ellipse">
            <a:avLst/>
          </a:prstGeom>
          <a:noFill/>
          <a:ln w="38100">
            <a:solidFill>
              <a:srgbClr val="7FC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150484" y="2527434"/>
            <a:ext cx="1254868" cy="378103"/>
          </a:xfrm>
          <a:prstGeom prst="ellipse">
            <a:avLst/>
          </a:prstGeom>
          <a:noFill/>
          <a:ln w="38100">
            <a:solidFill>
              <a:srgbClr val="7FC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4925912" y="3171217"/>
            <a:ext cx="6575424" cy="3535555"/>
          </a:xfrm>
          <a:prstGeom prst="rect">
            <a:avLst/>
          </a:prstGeom>
          <a:ln w="28575">
            <a:solidFill>
              <a:schemeClr val="tx1"/>
            </a:solidFill>
          </a:ln>
        </p:spPr>
      </p:pic>
      <p:sp>
        <p:nvSpPr>
          <p:cNvPr id="13" name="Oval 12"/>
          <p:cNvSpPr/>
          <p:nvPr/>
        </p:nvSpPr>
        <p:spPr>
          <a:xfrm>
            <a:off x="7328169" y="4304355"/>
            <a:ext cx="1588851" cy="553201"/>
          </a:xfrm>
          <a:prstGeom prst="ellipse">
            <a:avLst/>
          </a:prstGeom>
          <a:noFill/>
          <a:ln w="38100">
            <a:solidFill>
              <a:srgbClr val="7FC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343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B719AB-3BE6-EC48-998D-3833944403AE}"/>
              </a:ext>
            </a:extLst>
          </p:cNvPr>
          <p:cNvSpPr>
            <a:spLocks noGrp="1"/>
          </p:cNvSpPr>
          <p:nvPr>
            <p:ph type="title"/>
          </p:nvPr>
        </p:nvSpPr>
        <p:spPr/>
        <p:txBody>
          <a:bodyPr/>
          <a:lstStyle/>
          <a:p>
            <a: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t>Business Customer Support</a:t>
            </a:r>
          </a:p>
        </p:txBody>
      </p:sp>
    </p:spTree>
    <p:extLst>
      <p:ext uri="{BB962C8B-B14F-4D97-AF65-F5344CB8AC3E}">
        <p14:creationId xmlns:p14="http://schemas.microsoft.com/office/powerpoint/2010/main" val="92755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8250AA-0923-C34A-B32D-05F13F840258}"/>
              </a:ext>
            </a:extLst>
          </p:cNvPr>
          <p:cNvSpPr>
            <a:spLocks noGrp="1"/>
          </p:cNvSpPr>
          <p:nvPr>
            <p:ph type="title"/>
          </p:nvPr>
        </p:nvSpPr>
        <p:spPr/>
        <p:txBody>
          <a:bodyPr/>
          <a:lstStyle/>
          <a:p>
            <a: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t>Business Customer Support</a:t>
            </a:r>
          </a:p>
        </p:txBody>
      </p:sp>
      <p:pic>
        <p:nvPicPr>
          <p:cNvPr id="4" name="Picture 3"/>
          <p:cNvPicPr>
            <a:picLocks noChangeAspect="1"/>
          </p:cNvPicPr>
          <p:nvPr/>
        </p:nvPicPr>
        <p:blipFill>
          <a:blip r:embed="rId2"/>
          <a:stretch>
            <a:fillRect/>
          </a:stretch>
        </p:blipFill>
        <p:spPr>
          <a:xfrm>
            <a:off x="2329962" y="2410656"/>
            <a:ext cx="7084230" cy="3801294"/>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
        <p:nvSpPr>
          <p:cNvPr id="5" name="Text Placeholder 2">
            <a:extLst>
              <a:ext uri="{FF2B5EF4-FFF2-40B4-BE49-F238E27FC236}">
                <a16:creationId xmlns="" xmlns:a16="http://schemas.microsoft.com/office/drawing/2014/main" id="{0BB5612F-6A99-F843-83BF-B387B1C93B3A}"/>
              </a:ext>
            </a:extLst>
          </p:cNvPr>
          <p:cNvSpPr txBox="1">
            <a:spLocks/>
          </p:cNvSpPr>
          <p:nvPr/>
        </p:nvSpPr>
        <p:spPr>
          <a:xfrm>
            <a:off x="829777" y="1102510"/>
            <a:ext cx="10389208" cy="4273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54"/>
            <a:r>
              <a:rPr lang="en-US" sz="1800" dirty="0">
                <a:solidFill>
                  <a:srgbClr val="474747"/>
                </a:solidFill>
              </a:rPr>
              <a:t>Dedicated U.S. based </a:t>
            </a:r>
            <a:r>
              <a:rPr lang="en-US" sz="1800" dirty="0">
                <a:solidFill>
                  <a:srgbClr val="474747"/>
                </a:solidFill>
                <a:hlinkClick r:id="rId3"/>
              </a:rPr>
              <a:t>Business Customer Support </a:t>
            </a:r>
            <a:r>
              <a:rPr lang="en-US" sz="1800" dirty="0">
                <a:solidFill>
                  <a:srgbClr val="474747"/>
                </a:solidFill>
              </a:rPr>
              <a:t>can be reached a number of ways including email, chat and phone. </a:t>
            </a:r>
          </a:p>
          <a:p>
            <a:pPr marL="342900" indent="-342900" defTabSz="914354">
              <a:buFont typeface="Arial" panose="020B0604020202020204" pitchFamily="34" charset="0"/>
              <a:buChar char="•"/>
            </a:pPr>
            <a:endParaRPr lang="en-US" sz="1800" dirty="0">
              <a:solidFill>
                <a:srgbClr val="474747"/>
              </a:solidFill>
            </a:endParaRPr>
          </a:p>
          <a:p>
            <a:pPr algn="ctr" defTabSz="914354"/>
            <a:r>
              <a:rPr lang="en-US" i="1" dirty="0">
                <a:solidFill>
                  <a:srgbClr val="474747"/>
                </a:solidFill>
              </a:rPr>
              <a:t>Not sure what you’re looking for? Learn more about the features and benefits on Amazon Business </a:t>
            </a:r>
            <a:r>
              <a:rPr lang="en-US" i="1" dirty="0">
                <a:solidFill>
                  <a:srgbClr val="474747"/>
                </a:solidFill>
                <a:hlinkClick r:id="rId4"/>
              </a:rPr>
              <a:t>HERE</a:t>
            </a:r>
            <a:r>
              <a:rPr lang="en-US" i="1" dirty="0">
                <a:solidFill>
                  <a:srgbClr val="474747"/>
                </a:solidFill>
              </a:rPr>
              <a:t>.</a:t>
            </a:r>
          </a:p>
          <a:p>
            <a:endParaRPr lang="en-US" sz="1800" dirty="0"/>
          </a:p>
          <a:p>
            <a:endParaRPr lang="en-US" sz="1800" b="1" dirty="0">
              <a:solidFill>
                <a:schemeClr val="accent1"/>
              </a:solidFill>
            </a:endParaRPr>
          </a:p>
        </p:txBody>
      </p:sp>
    </p:spTree>
    <p:extLst>
      <p:ext uri="{BB962C8B-B14F-4D97-AF65-F5344CB8AC3E}">
        <p14:creationId xmlns:p14="http://schemas.microsoft.com/office/powerpoint/2010/main" val="93180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8250AA-0923-C34A-B32D-05F13F840258}"/>
              </a:ext>
            </a:extLst>
          </p:cNvPr>
          <p:cNvSpPr>
            <a:spLocks noGrp="1"/>
          </p:cNvSpPr>
          <p:nvPr>
            <p:ph type="title"/>
          </p:nvPr>
        </p:nvSpPr>
        <p:spPr/>
        <p:txBody>
          <a:bodyPr/>
          <a:lstStyle/>
          <a:p>
            <a: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t>Common Customer Support Questions</a:t>
            </a:r>
          </a:p>
        </p:txBody>
      </p:sp>
      <p:sp>
        <p:nvSpPr>
          <p:cNvPr id="6" name="Text Placeholder 2">
            <a:extLst>
              <a:ext uri="{FF2B5EF4-FFF2-40B4-BE49-F238E27FC236}">
                <a16:creationId xmlns="" xmlns:a16="http://schemas.microsoft.com/office/drawing/2014/main" id="{0BB5612F-6A99-F843-83BF-B387B1C93B3A}"/>
              </a:ext>
            </a:extLst>
          </p:cNvPr>
          <p:cNvSpPr txBox="1">
            <a:spLocks/>
          </p:cNvSpPr>
          <p:nvPr/>
        </p:nvSpPr>
        <p:spPr>
          <a:xfrm>
            <a:off x="829777" y="1102510"/>
            <a:ext cx="10389208" cy="4273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See below for quick resolutions to frequently asked questions from your end users as well as contact information for a variety of support resources</a:t>
            </a:r>
          </a:p>
          <a:p>
            <a:endParaRPr lang="en-US" sz="1800" dirty="0"/>
          </a:p>
          <a:p>
            <a:endParaRPr lang="en-US" sz="1800" b="1" dirty="0">
              <a:solidFill>
                <a:schemeClr val="accent1"/>
              </a:solidFill>
            </a:endParaRPr>
          </a:p>
        </p:txBody>
      </p:sp>
      <p:sp>
        <p:nvSpPr>
          <p:cNvPr id="7" name="Rectangle 6"/>
          <p:cNvSpPr/>
          <p:nvPr/>
        </p:nvSpPr>
        <p:spPr>
          <a:xfrm>
            <a:off x="1156799" y="1992592"/>
            <a:ext cx="9735164" cy="3170099"/>
          </a:xfrm>
          <a:prstGeom prst="rect">
            <a:avLst/>
          </a:prstGeom>
        </p:spPr>
        <p:txBody>
          <a:bodyPr wrap="square">
            <a:spAutoFit/>
          </a:bodyPr>
          <a:lstStyle/>
          <a:p>
            <a:pPr defTabSz="914354"/>
            <a:r>
              <a:rPr lang="en-US" sz="1400" b="1" u="sng" dirty="0">
                <a:solidFill>
                  <a:srgbClr val="7FCCEC"/>
                </a:solidFill>
                <a:latin typeface="Amazon Ember" panose="02000000000000000000" pitchFamily="2" charset="0"/>
                <a:ea typeface="Amazon Ember" panose="02000000000000000000" pitchFamily="2" charset="0"/>
              </a:rPr>
              <a:t>Contact Business Customer Support</a:t>
            </a:r>
            <a:r>
              <a:rPr lang="en-US" sz="1400" dirty="0">
                <a:solidFill>
                  <a:srgbClr val="0070C0"/>
                </a:solidFill>
                <a:latin typeface="Amazon Ember" panose="02000000000000000000" pitchFamily="2" charset="0"/>
                <a:ea typeface="Amazon Ember" panose="02000000000000000000" pitchFamily="2" charset="0"/>
              </a:rPr>
              <a:t>: </a:t>
            </a:r>
            <a:r>
              <a:rPr lang="en-US" sz="1400" dirty="0" smtClean="0">
                <a:hlinkClick r:id="rId2"/>
              </a:rPr>
              <a:t>CLICK HERE </a:t>
            </a:r>
            <a:r>
              <a:rPr lang="en-US" sz="1400" dirty="0" smtClean="0"/>
              <a:t> </a:t>
            </a:r>
            <a:r>
              <a:rPr lang="en-US" sz="1400" dirty="0" smtClean="0">
                <a:solidFill>
                  <a:srgbClr val="182947"/>
                </a:solidFill>
                <a:latin typeface="Amazon Ember" panose="02000000000000000000" pitchFamily="2" charset="0"/>
                <a:ea typeface="Amazon Ember" panose="02000000000000000000" pitchFamily="2" charset="0"/>
              </a:rPr>
              <a:t>Provides </a:t>
            </a:r>
            <a:r>
              <a:rPr lang="en-US" sz="1400" dirty="0">
                <a:solidFill>
                  <a:srgbClr val="182947"/>
                </a:solidFill>
                <a:latin typeface="Amazon Ember" panose="02000000000000000000" pitchFamily="2" charset="0"/>
                <a:ea typeface="Amazon Ember" panose="02000000000000000000" pitchFamily="2" charset="0"/>
              </a:rPr>
              <a:t>end users the option to call, email, or live chat. Please use this method of contact for anything relating to an order, transaction, charge, or shipment. </a:t>
            </a:r>
          </a:p>
          <a:p>
            <a:pPr defTabSz="914354">
              <a:spcBef>
                <a:spcPts val="1200"/>
              </a:spcBef>
            </a:pPr>
            <a:r>
              <a:rPr lang="en-US" sz="1400" b="1" u="sng" dirty="0">
                <a:solidFill>
                  <a:schemeClr val="accent1"/>
                </a:solidFill>
                <a:latin typeface="Amazon Ember" panose="02000000000000000000" pitchFamily="2" charset="0"/>
                <a:ea typeface="Amazon Ember" panose="02000000000000000000" pitchFamily="2" charset="0"/>
              </a:rPr>
              <a:t>Cancel an Individual Prime Membership</a:t>
            </a:r>
            <a:r>
              <a:rPr lang="en-US" sz="1400" dirty="0">
                <a:solidFill>
                  <a:schemeClr val="accent1"/>
                </a:solidFill>
                <a:latin typeface="Amazon Ember" panose="02000000000000000000" pitchFamily="2" charset="0"/>
                <a:ea typeface="Amazon Ember" panose="02000000000000000000" pitchFamily="2" charset="0"/>
              </a:rPr>
              <a:t>: </a:t>
            </a:r>
          </a:p>
          <a:p>
            <a:pPr marL="800100" lvl="1" indent="-342900" defTabSz="914354">
              <a:buFont typeface="Arial" panose="020B0604020202020204" pitchFamily="34" charset="0"/>
              <a:buChar char="•"/>
            </a:pPr>
            <a:r>
              <a:rPr lang="en-US" sz="1400" dirty="0">
                <a:solidFill>
                  <a:srgbClr val="182947"/>
                </a:solidFill>
                <a:latin typeface="Amazon Ember" panose="02000000000000000000" pitchFamily="2" charset="0"/>
                <a:ea typeface="Amazon Ember" panose="02000000000000000000" pitchFamily="2" charset="0"/>
                <a:cs typeface="Calibri Light" panose="020F0302020204030204" pitchFamily="34" charset="0"/>
              </a:rPr>
              <a:t>Your Account &gt; Manage My Prime Membership &gt; End Membership</a:t>
            </a:r>
          </a:p>
          <a:p>
            <a:pPr marL="800100" lvl="1" indent="-342900" defTabSz="914354">
              <a:buFont typeface="Arial" panose="020B0604020202020204" pitchFamily="34" charset="0"/>
              <a:buChar char="•"/>
            </a:pPr>
            <a:r>
              <a:rPr lang="en-US" sz="1400" dirty="0">
                <a:solidFill>
                  <a:srgbClr val="182947"/>
                </a:solidFill>
                <a:latin typeface="Amazon Ember" panose="02000000000000000000" pitchFamily="2" charset="0"/>
                <a:ea typeface="Amazon Ember" panose="02000000000000000000" pitchFamily="2" charset="0"/>
                <a:cs typeface="Calibri Light" panose="020F0302020204030204" pitchFamily="34" charset="0"/>
              </a:rPr>
              <a:t>The end user must follow the steps to receive a pro-rated refund</a:t>
            </a:r>
            <a:endParaRPr lang="en-US" sz="1400" b="1" u="sng" dirty="0">
              <a:solidFill>
                <a:srgbClr val="182947"/>
              </a:solidFill>
              <a:latin typeface="Amazon Ember" panose="02000000000000000000" pitchFamily="2" charset="0"/>
              <a:ea typeface="Amazon Ember" panose="02000000000000000000" pitchFamily="2" charset="0"/>
            </a:endParaRPr>
          </a:p>
          <a:p>
            <a:pPr defTabSz="914354">
              <a:spcBef>
                <a:spcPts val="1200"/>
              </a:spcBef>
            </a:pPr>
            <a:r>
              <a:rPr lang="en-US" sz="1400" b="1" u="sng" dirty="0">
                <a:solidFill>
                  <a:schemeClr val="accent1"/>
                </a:solidFill>
                <a:latin typeface="Amazon Ember" panose="02000000000000000000" pitchFamily="2" charset="0"/>
                <a:ea typeface="Amazon Ember" panose="02000000000000000000" pitchFamily="2" charset="0"/>
              </a:rPr>
              <a:t>Request a Tax Exemption Refund:</a:t>
            </a:r>
          </a:p>
          <a:p>
            <a:pPr marL="800100" lvl="1" indent="-342900" defTabSz="914354">
              <a:buFont typeface="Arial" panose="020B0604020202020204" pitchFamily="34" charset="0"/>
              <a:buChar char="•"/>
            </a:pPr>
            <a:r>
              <a:rPr lang="en-US" sz="1400" dirty="0">
                <a:solidFill>
                  <a:srgbClr val="182947"/>
                </a:solidFill>
                <a:latin typeface="Amazon Ember" panose="02000000000000000000" pitchFamily="2" charset="0"/>
                <a:ea typeface="Amazon Ember" panose="02000000000000000000" pitchFamily="2" charset="0"/>
              </a:rPr>
              <a:t>Your Orders &gt; Locate Order &gt; Contact Seller &gt; Request refund through email</a:t>
            </a:r>
          </a:p>
          <a:p>
            <a:pPr marL="800100" lvl="1" indent="-342900" defTabSz="914354">
              <a:buFont typeface="Arial" panose="020B0604020202020204" pitchFamily="34" charset="0"/>
              <a:buChar char="•"/>
            </a:pPr>
            <a:r>
              <a:rPr lang="en-US" sz="1400" dirty="0">
                <a:solidFill>
                  <a:srgbClr val="182947"/>
                </a:solidFill>
                <a:latin typeface="Amazon Ember" panose="02000000000000000000" pitchFamily="2" charset="0"/>
                <a:ea typeface="Amazon Ember" panose="02000000000000000000" pitchFamily="2" charset="0"/>
              </a:rPr>
              <a:t>Additional tax queries can be emailed to </a:t>
            </a:r>
            <a:r>
              <a:rPr lang="en-US" sz="1400" dirty="0">
                <a:solidFill>
                  <a:srgbClr val="474747"/>
                </a:solidFill>
                <a:latin typeface="Amazon Ember" panose="02000000000000000000" pitchFamily="2" charset="0"/>
                <a:ea typeface="Amazon Ember" panose="02000000000000000000" pitchFamily="2" charset="0"/>
                <a:hlinkClick r:id="rId3"/>
              </a:rPr>
              <a:t>tax-exempt@amazon.com</a:t>
            </a:r>
            <a:endParaRPr lang="en-US" sz="1400" dirty="0">
              <a:solidFill>
                <a:srgbClr val="474747"/>
              </a:solidFill>
              <a:latin typeface="Amazon Ember" panose="02000000000000000000" pitchFamily="2" charset="0"/>
              <a:ea typeface="Amazon Ember" panose="02000000000000000000" pitchFamily="2" charset="0"/>
            </a:endParaRPr>
          </a:p>
          <a:p>
            <a:pPr defTabSz="914354">
              <a:spcBef>
                <a:spcPts val="1200"/>
              </a:spcBef>
            </a:pPr>
            <a:r>
              <a:rPr lang="en-US" sz="1400" b="1" u="sng" dirty="0">
                <a:solidFill>
                  <a:schemeClr val="accent1"/>
                </a:solidFill>
                <a:latin typeface="Amazon Ember" panose="02000000000000000000" pitchFamily="2" charset="0"/>
                <a:ea typeface="Amazon Ember" panose="02000000000000000000" pitchFamily="2" charset="0"/>
              </a:rPr>
              <a:t>Your Customer Advisor </a:t>
            </a:r>
            <a:r>
              <a:rPr lang="en-US" sz="1400" b="1" u="sng" dirty="0" smtClean="0">
                <a:solidFill>
                  <a:schemeClr val="accent1"/>
                </a:solidFill>
                <a:latin typeface="Amazon Ember" panose="02000000000000000000" pitchFamily="2" charset="0"/>
                <a:ea typeface="Amazon Ember" panose="02000000000000000000" pitchFamily="2" charset="0"/>
              </a:rPr>
              <a:t>–</a:t>
            </a:r>
            <a:r>
              <a:rPr lang="en-US" sz="1400" b="1" u="sng" dirty="0">
                <a:solidFill>
                  <a:schemeClr val="accent1"/>
                </a:solidFill>
                <a:latin typeface="Amazon Ember" panose="02000000000000000000" pitchFamily="2" charset="0"/>
                <a:ea typeface="Amazon Ember" panose="02000000000000000000" pitchFamily="2" charset="0"/>
              </a:rPr>
              <a:t>Johnny Przybyszewski </a:t>
            </a:r>
            <a:r>
              <a:rPr lang="en-US" sz="1400" b="1" u="sng" dirty="0" smtClean="0">
                <a:solidFill>
                  <a:schemeClr val="accent1"/>
                </a:solidFill>
                <a:latin typeface="Amazon Ember" panose="02000000000000000000" pitchFamily="2" charset="0"/>
                <a:ea typeface="Amazon Ember" panose="02000000000000000000" pitchFamily="2" charset="0"/>
                <a:hlinkClick r:id="rId4"/>
              </a:rPr>
              <a:t>johnnypz@amazon.com</a:t>
            </a:r>
            <a:r>
              <a:rPr lang="en-US" sz="1400" b="1" u="sng" dirty="0" smtClean="0">
                <a:solidFill>
                  <a:schemeClr val="accent1"/>
                </a:solidFill>
                <a:latin typeface="Amazon Ember" panose="02000000000000000000" pitchFamily="2" charset="0"/>
                <a:ea typeface="Amazon Ember" panose="02000000000000000000" pitchFamily="2" charset="0"/>
              </a:rPr>
              <a:t> </a:t>
            </a:r>
            <a:r>
              <a:rPr lang="en-US" sz="1400" dirty="0" smtClean="0">
                <a:solidFill>
                  <a:srgbClr val="182947"/>
                </a:solidFill>
                <a:latin typeface="Amazon Ember" panose="02000000000000000000" pitchFamily="2" charset="0"/>
                <a:ea typeface="Amazon Ember" panose="02000000000000000000" pitchFamily="2" charset="0"/>
              </a:rPr>
              <a:t>This </a:t>
            </a:r>
            <a:r>
              <a:rPr lang="en-US" sz="1400" dirty="0">
                <a:solidFill>
                  <a:srgbClr val="182947"/>
                </a:solidFill>
                <a:latin typeface="Amazon Ember" panose="02000000000000000000" pitchFamily="2" charset="0"/>
                <a:ea typeface="Amazon Ember" panose="02000000000000000000" pitchFamily="2" charset="0"/>
              </a:rPr>
              <a:t>person is your point of contact for anything related to the Amazon Business account structure, new features and functionality, and questions that do not fall into the above categories</a:t>
            </a:r>
          </a:p>
          <a:p>
            <a:pPr lvl="1" defTabSz="914354"/>
            <a:endParaRPr lang="en-US" sz="1600" dirty="0">
              <a:solidFill>
                <a:srgbClr val="474747"/>
              </a:solidFill>
              <a:latin typeface="Amazon Ember" panose="02000000000000000000" pitchFamily="2" charset="0"/>
              <a:ea typeface="Amazon Ember" panose="02000000000000000000" pitchFamily="2" charset="0"/>
            </a:endParaRPr>
          </a:p>
        </p:txBody>
      </p:sp>
    </p:spTree>
    <p:extLst>
      <p:ext uri="{BB962C8B-B14F-4D97-AF65-F5344CB8AC3E}">
        <p14:creationId xmlns:p14="http://schemas.microsoft.com/office/powerpoint/2010/main" val="213213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16E62A-B8A0-FA40-83B4-D3512485AD18}"/>
              </a:ext>
            </a:extLst>
          </p:cNvPr>
          <p:cNvSpPr>
            <a:spLocks noGrp="1"/>
          </p:cNvSpPr>
          <p:nvPr>
            <p:ph type="title"/>
          </p:nvPr>
        </p:nvSpPr>
        <p:spPr>
          <a:xfrm>
            <a:off x="0" y="3769741"/>
            <a:ext cx="12192000" cy="512699"/>
          </a:xfrm>
        </p:spPr>
        <p:txBody>
          <a:bodyPr/>
          <a:lstStyle/>
          <a:p>
            <a:r>
              <a:rPr lang="en-US" dirty="0">
                <a:solidFill>
                  <a:srgbClr val="FAFFFF"/>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spTree>
    <p:extLst>
      <p:ext uri="{BB962C8B-B14F-4D97-AF65-F5344CB8AC3E}">
        <p14:creationId xmlns:p14="http://schemas.microsoft.com/office/powerpoint/2010/main" val="223693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B719AB-3BE6-EC48-998D-3833944403AE}"/>
              </a:ext>
            </a:extLst>
          </p:cNvPr>
          <p:cNvSpPr>
            <a:spLocks noGrp="1"/>
          </p:cNvSpPr>
          <p:nvPr>
            <p:ph type="title"/>
          </p:nvPr>
        </p:nvSpPr>
        <p:spPr>
          <a:xfrm>
            <a:off x="801623" y="1040455"/>
            <a:ext cx="10060817" cy="4506905"/>
          </a:xfrm>
        </p:spPr>
        <p:txBody>
          <a:bodyPr/>
          <a:lstStyle/>
          <a:p>
            <a: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t>Joining the Amazon Business Account</a:t>
            </a:r>
          </a:p>
        </p:txBody>
      </p:sp>
    </p:spTree>
    <p:extLst>
      <p:ext uri="{BB962C8B-B14F-4D97-AF65-F5344CB8AC3E}">
        <p14:creationId xmlns:p14="http://schemas.microsoft.com/office/powerpoint/2010/main" val="213355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8250AA-0923-C34A-B32D-05F13F840258}"/>
              </a:ext>
            </a:extLst>
          </p:cNvPr>
          <p:cNvSpPr>
            <a:spLocks noGrp="1"/>
          </p:cNvSpPr>
          <p:nvPr>
            <p:ph type="title"/>
          </p:nvPr>
        </p:nvSpPr>
        <p:spPr/>
        <p:txBody>
          <a:bodyPr/>
          <a:lstStyle/>
          <a:p>
            <a:r>
              <a:rPr lang="en-US" dirty="0" smtClean="0">
                <a:latin typeface="Amazon Ember Display" panose="020F0603020204020204" pitchFamily="34" charset="0"/>
                <a:ea typeface="Amazon Ember Display" panose="020F0603020204020204" pitchFamily="34" charset="0"/>
                <a:cs typeface="Amazon Ember Display" panose="020F0603020204020204" pitchFamily="34" charset="0"/>
              </a:rPr>
              <a:t>Accessing the Account through ESM</a:t>
            </a:r>
            <a:endParaRPr lang="en-US" dirty="0">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
        <p:nvSpPr>
          <p:cNvPr id="4" name="Text Placeholder 2">
            <a:extLst>
              <a:ext uri="{FF2B5EF4-FFF2-40B4-BE49-F238E27FC236}">
                <a16:creationId xmlns="" xmlns:a16="http://schemas.microsoft.com/office/drawing/2014/main" id="{0BB5612F-6A99-F843-83BF-B387B1C93B3A}"/>
              </a:ext>
            </a:extLst>
          </p:cNvPr>
          <p:cNvSpPr txBox="1">
            <a:spLocks/>
          </p:cNvSpPr>
          <p:nvPr/>
        </p:nvSpPr>
        <p:spPr>
          <a:xfrm>
            <a:off x="829777" y="1102510"/>
            <a:ext cx="10389208" cy="45483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t>Accessing the Amazon Business account is simple for end users when Amazon is integrated with your organization’s Punchout</a:t>
            </a:r>
            <a:endParaRPr lang="en-US" sz="1800" dirty="0"/>
          </a:p>
          <a:p>
            <a:endParaRPr lang="en-US" sz="1800" dirty="0"/>
          </a:p>
        </p:txBody>
      </p:sp>
      <p:sp>
        <p:nvSpPr>
          <p:cNvPr id="11" name="Rectangle 10"/>
          <p:cNvSpPr/>
          <p:nvPr/>
        </p:nvSpPr>
        <p:spPr>
          <a:xfrm>
            <a:off x="1130375" y="2001473"/>
            <a:ext cx="4467028" cy="3754874"/>
          </a:xfrm>
          <a:prstGeom prst="rect">
            <a:avLst/>
          </a:prstGeom>
        </p:spPr>
        <p:txBody>
          <a:bodyPr wrap="square">
            <a:spAutoFit/>
          </a:bodyPr>
          <a:lstStyle/>
          <a:p>
            <a:pPr lvl="0">
              <a:spcAft>
                <a:spcPts val="1200"/>
              </a:spcAft>
            </a:pPr>
            <a:r>
              <a:rPr lang="en-US" u="sng" dirty="0" smtClean="0">
                <a:solidFill>
                  <a:schemeClr val="tx2"/>
                </a:solidFill>
                <a:latin typeface="Amazon Ember" panose="02000000000000000000" pitchFamily="2" charset="0"/>
                <a:ea typeface="Amazon Ember" panose="02000000000000000000" pitchFamily="2" charset="0"/>
              </a:rPr>
              <a:t>How do end users sign in?</a:t>
            </a:r>
            <a:endParaRPr lang="en-US" u="sng" dirty="0">
              <a:solidFill>
                <a:schemeClr val="tx2"/>
              </a:solidFill>
              <a:latin typeface="Amazon Ember" panose="02000000000000000000" pitchFamily="2" charset="0"/>
              <a:ea typeface="Amazon Ember" panose="02000000000000000000" pitchFamily="2" charset="0"/>
            </a:endParaRPr>
          </a:p>
          <a:p>
            <a:pPr marL="398463" lvl="0" indent="-227013">
              <a:buFont typeface="Arial" panose="020B0604020202020204" pitchFamily="34" charset="0"/>
              <a:buChar char="•"/>
            </a:pPr>
            <a:r>
              <a:rPr lang="en-US" sz="1600" dirty="0">
                <a:solidFill>
                  <a:srgbClr val="222C3A"/>
                </a:solidFill>
              </a:rPr>
              <a:t>To access the centralized account, </a:t>
            </a:r>
            <a:r>
              <a:rPr lang="en-US" sz="1600" dirty="0" smtClean="0">
                <a:solidFill>
                  <a:srgbClr val="222C3A"/>
                </a:solidFill>
              </a:rPr>
              <a:t>click on the Amazon tile within ESM.</a:t>
            </a:r>
            <a:endParaRPr lang="en-US" sz="1600" dirty="0"/>
          </a:p>
          <a:p>
            <a:pPr marL="398463" indent="-227013">
              <a:buFont typeface="Arial" panose="020B0604020202020204" pitchFamily="34" charset="0"/>
              <a:buChar char="•"/>
            </a:pPr>
            <a:r>
              <a:rPr lang="en-US" sz="1600" dirty="0"/>
              <a:t>Depending on </a:t>
            </a:r>
            <a:r>
              <a:rPr lang="en-US" sz="1600" dirty="0" smtClean="0"/>
              <a:t>how you have used your work email on </a:t>
            </a:r>
            <a:r>
              <a:rPr lang="en-US" sz="1600" dirty="0"/>
              <a:t>Amazon in the past, </a:t>
            </a:r>
            <a:r>
              <a:rPr lang="en-US" sz="1600" dirty="0" smtClean="0"/>
              <a:t>you </a:t>
            </a:r>
            <a:r>
              <a:rPr lang="en-US" sz="1600" dirty="0"/>
              <a:t>may need to take action to separate or migrate an existing account. </a:t>
            </a:r>
          </a:p>
          <a:p>
            <a:pPr marL="855663" lvl="1" indent="-227013">
              <a:buFont typeface="Arial" panose="020B0604020202020204" pitchFamily="34" charset="0"/>
              <a:buChar char="•"/>
            </a:pPr>
            <a:r>
              <a:rPr lang="en-US" sz="1400" dirty="0" smtClean="0"/>
              <a:t>For those who have not used their work email in the past, they will be immediately authenticated into the central account.</a:t>
            </a:r>
          </a:p>
          <a:p>
            <a:pPr marL="855663" lvl="1" indent="-227013">
              <a:buFont typeface="Arial" panose="020B0604020202020204" pitchFamily="34" charset="0"/>
              <a:buChar char="•"/>
            </a:pPr>
            <a:r>
              <a:rPr lang="en-US" sz="1400" dirty="0" smtClean="0"/>
              <a:t>For those who do need to take action to separate out their existing account, this is a one time process. They will be authenticated automatically each subsequent time.</a:t>
            </a:r>
            <a:endParaRPr lang="en-US" sz="1400" dirty="0">
              <a:solidFill>
                <a:prstClr val="black"/>
              </a:solidFill>
              <a:latin typeface="Amazon Ember" panose="02000000000000000000" pitchFamily="2" charset="0"/>
              <a:ea typeface="Amazon Ember" panose="02000000000000000000" pitchFamily="2" charset="0"/>
            </a:endParaRPr>
          </a:p>
          <a:p>
            <a:pPr marL="171450" lvl="0"/>
            <a:endParaRPr lang="en-US" sz="1600" dirty="0">
              <a:solidFill>
                <a:prstClr val="black"/>
              </a:solidFill>
              <a:latin typeface="Amazon Ember" panose="02000000000000000000" pitchFamily="2" charset="0"/>
              <a:ea typeface="Amazon Ember" panose="02000000000000000000" pitchFamily="2" charset="0"/>
            </a:endParaRPr>
          </a:p>
        </p:txBody>
      </p:sp>
      <p:pic>
        <p:nvPicPr>
          <p:cNvPr id="1026"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966" y="1778973"/>
            <a:ext cx="6079499" cy="361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9560767" y="1897224"/>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912891" y="4924225"/>
            <a:ext cx="1121011" cy="343258"/>
          </a:xfrm>
          <a:prstGeom prst="ellipse">
            <a:avLst/>
          </a:prstGeom>
          <a:noFill/>
          <a:ln w="57150">
            <a:solidFill>
              <a:srgbClr val="7FC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13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982" y="679802"/>
            <a:ext cx="8976360" cy="885060"/>
          </a:xfrm>
        </p:spPr>
        <p:txBody>
          <a:bodyPr/>
          <a:lstStyle/>
          <a:p>
            <a: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t>New to Amazon</a:t>
            </a:r>
          </a:p>
        </p:txBody>
      </p:sp>
      <p:pic>
        <p:nvPicPr>
          <p:cNvPr id="13" name="Picture 12"/>
          <p:cNvPicPr>
            <a:picLocks noChangeAspect="1"/>
          </p:cNvPicPr>
          <p:nvPr/>
        </p:nvPicPr>
        <p:blipFill>
          <a:blip r:embed="rId2"/>
          <a:stretch>
            <a:fillRect/>
          </a:stretch>
        </p:blipFill>
        <p:spPr>
          <a:xfrm>
            <a:off x="623602" y="2083088"/>
            <a:ext cx="10944796" cy="2555205"/>
          </a:xfrm>
          <a:prstGeom prst="rect">
            <a:avLst/>
          </a:prstGeom>
        </p:spPr>
      </p:pic>
    </p:spTree>
    <p:extLst>
      <p:ext uri="{BB962C8B-B14F-4D97-AF65-F5344CB8AC3E}">
        <p14:creationId xmlns:p14="http://schemas.microsoft.com/office/powerpoint/2010/main" val="109916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982" y="591879"/>
            <a:ext cx="8976360" cy="885060"/>
          </a:xfrm>
        </p:spPr>
        <p:txBody>
          <a:bodyPr/>
          <a:lstStyle/>
          <a:p>
            <a:r>
              <a:rPr lang="en-US" dirty="0">
                <a:latin typeface="Amazon Ember Display" panose="020F0603020204020204" pitchFamily="34" charset="0"/>
                <a:ea typeface="Amazon Ember Display" panose="020F0603020204020204" pitchFamily="34" charset="0"/>
                <a:cs typeface="Amazon Ember Display" panose="020F0603020204020204" pitchFamily="34" charset="0"/>
              </a:rPr>
              <a:t>Existing Account with Work Email</a:t>
            </a:r>
          </a:p>
        </p:txBody>
      </p:sp>
      <p:pic>
        <p:nvPicPr>
          <p:cNvPr id="5" name="Picture 4"/>
          <p:cNvPicPr>
            <a:picLocks noChangeAspect="1"/>
          </p:cNvPicPr>
          <p:nvPr/>
        </p:nvPicPr>
        <p:blipFill>
          <a:blip r:embed="rId2"/>
          <a:stretch>
            <a:fillRect/>
          </a:stretch>
        </p:blipFill>
        <p:spPr>
          <a:xfrm>
            <a:off x="1160584" y="1700520"/>
            <a:ext cx="3637749" cy="430889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srcRect b="13143"/>
          <a:stretch/>
        </p:blipFill>
        <p:spPr>
          <a:xfrm>
            <a:off x="6884377" y="1700520"/>
            <a:ext cx="3754742" cy="4308899"/>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5386701" y="3244306"/>
            <a:ext cx="992579" cy="769441"/>
          </a:xfrm>
          <a:prstGeom prst="rect">
            <a:avLst/>
          </a:prstGeom>
        </p:spPr>
        <p:txBody>
          <a:bodyPr wrap="none">
            <a:spAutoFit/>
          </a:bodyPr>
          <a:lstStyle/>
          <a:p>
            <a:r>
              <a:rPr lang="en-US" sz="4400" b="1" dirty="0">
                <a:solidFill>
                  <a:schemeClr val="accent1"/>
                </a:solidFill>
                <a:latin typeface="Amazon Ember" panose="02000000000000000000" pitchFamily="2" charset="0"/>
                <a:ea typeface="Amazon Ember" panose="02000000000000000000" pitchFamily="2" charset="0"/>
              </a:rPr>
              <a:t>OR</a:t>
            </a:r>
          </a:p>
        </p:txBody>
      </p:sp>
    </p:spTree>
    <p:extLst>
      <p:ext uri="{BB962C8B-B14F-4D97-AF65-F5344CB8AC3E}">
        <p14:creationId xmlns:p14="http://schemas.microsoft.com/office/powerpoint/2010/main" val="377902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207" y="281427"/>
            <a:ext cx="10511991" cy="1164372"/>
          </a:xfrm>
        </p:spPr>
        <p:txBody>
          <a:bodyPr/>
          <a:lstStyle/>
          <a:p>
            <a:r>
              <a:rPr lang="en-US" sz="3600" dirty="0" smtClean="0"/>
              <a:t>Adding Payment Method</a:t>
            </a:r>
            <a:endParaRPr lang="en-US" sz="3600" dirty="0"/>
          </a:p>
        </p:txBody>
      </p:sp>
      <p:pic>
        <p:nvPicPr>
          <p:cNvPr id="4" name="Picture 3"/>
          <p:cNvPicPr>
            <a:picLocks noChangeAspect="1"/>
          </p:cNvPicPr>
          <p:nvPr/>
        </p:nvPicPr>
        <p:blipFill>
          <a:blip r:embed="rId2"/>
          <a:stretch>
            <a:fillRect/>
          </a:stretch>
        </p:blipFill>
        <p:spPr>
          <a:xfrm>
            <a:off x="6126604" y="134321"/>
            <a:ext cx="3636722" cy="4066377"/>
          </a:xfrm>
          <a:prstGeom prst="rect">
            <a:avLst/>
          </a:prstGeom>
        </p:spPr>
      </p:pic>
      <p:sp>
        <p:nvSpPr>
          <p:cNvPr id="5" name="Oval 4"/>
          <p:cNvSpPr/>
          <p:nvPr/>
        </p:nvSpPr>
        <p:spPr>
          <a:xfrm>
            <a:off x="6721812" y="1788131"/>
            <a:ext cx="1488332" cy="379378"/>
          </a:xfrm>
          <a:prstGeom prst="ellipse">
            <a:avLst/>
          </a:prstGeom>
          <a:noFill/>
          <a:ln w="57150">
            <a:solidFill>
              <a:srgbClr val="7FC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558917" y="134321"/>
            <a:ext cx="3242056" cy="4403793"/>
          </a:xfrm>
          <a:prstGeom prst="rect">
            <a:avLst/>
          </a:prstGeom>
        </p:spPr>
      </p:pic>
      <p:sp>
        <p:nvSpPr>
          <p:cNvPr id="8" name="TextBox 7"/>
          <p:cNvSpPr txBox="1"/>
          <p:nvPr/>
        </p:nvSpPr>
        <p:spPr>
          <a:xfrm>
            <a:off x="207207" y="1754031"/>
            <a:ext cx="5551567" cy="1200329"/>
          </a:xfrm>
          <a:prstGeom prst="rect">
            <a:avLst/>
          </a:prstGeom>
          <a:noFill/>
        </p:spPr>
        <p:txBody>
          <a:bodyPr wrap="square" rtlCol="0">
            <a:spAutoFit/>
          </a:bodyPr>
          <a:lstStyle/>
          <a:p>
            <a:pPr marL="342900" indent="-342900">
              <a:buFont typeface="+mj-lt"/>
              <a:buAutoNum type="arabicPeriod"/>
            </a:pPr>
            <a:r>
              <a:rPr lang="en-US" dirty="0" smtClean="0"/>
              <a:t>Select “Your Account”</a:t>
            </a:r>
          </a:p>
          <a:p>
            <a:pPr marL="342900" indent="-342900">
              <a:buFont typeface="+mj-lt"/>
              <a:buAutoNum type="arabicPeriod"/>
            </a:pPr>
            <a:r>
              <a:rPr lang="en-US" dirty="0" smtClean="0"/>
              <a:t>Click “Payment Options”</a:t>
            </a:r>
          </a:p>
          <a:p>
            <a:pPr marL="342900" indent="-342900">
              <a:buFont typeface="+mj-lt"/>
              <a:buAutoNum type="arabicPeriod"/>
            </a:pPr>
            <a:r>
              <a:rPr lang="en-US" dirty="0" smtClean="0"/>
              <a:t>Add Pcard to your Wallet </a:t>
            </a:r>
          </a:p>
          <a:p>
            <a:pPr marL="342900" indent="-342900">
              <a:buFont typeface="+mj-lt"/>
              <a:buAutoNum type="arabicPeriod"/>
            </a:pPr>
            <a:endParaRPr lang="en-US" dirty="0"/>
          </a:p>
        </p:txBody>
      </p:sp>
      <p:pic>
        <p:nvPicPr>
          <p:cNvPr id="9" name="Picture 8"/>
          <p:cNvPicPr>
            <a:picLocks noChangeAspect="1"/>
          </p:cNvPicPr>
          <p:nvPr/>
        </p:nvPicPr>
        <p:blipFill>
          <a:blip r:embed="rId4"/>
          <a:stretch>
            <a:fillRect/>
          </a:stretch>
        </p:blipFill>
        <p:spPr>
          <a:xfrm>
            <a:off x="2779584" y="2954360"/>
            <a:ext cx="5798960" cy="3539843"/>
          </a:xfrm>
          <a:prstGeom prst="rect">
            <a:avLst/>
          </a:prstGeom>
        </p:spPr>
      </p:pic>
      <p:sp>
        <p:nvSpPr>
          <p:cNvPr id="10" name="Oval 9"/>
          <p:cNvSpPr/>
          <p:nvPr/>
        </p:nvSpPr>
        <p:spPr>
          <a:xfrm>
            <a:off x="8691613" y="3914895"/>
            <a:ext cx="1488332" cy="379378"/>
          </a:xfrm>
          <a:prstGeom prst="ellipse">
            <a:avLst/>
          </a:prstGeom>
          <a:noFill/>
          <a:ln w="57150">
            <a:solidFill>
              <a:srgbClr val="7FC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075889" y="5632315"/>
            <a:ext cx="992222" cy="321013"/>
          </a:xfrm>
          <a:prstGeom prst="ellipse">
            <a:avLst/>
          </a:prstGeom>
          <a:noFill/>
          <a:ln w="38100">
            <a:solidFill>
              <a:srgbClr val="7FC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5514630"/>
      </p:ext>
    </p:extLst>
  </p:cSld>
  <p:clrMapOvr>
    <a:masterClrMapping/>
  </p:clrMapOvr>
</p:sld>
</file>

<file path=ppt/theme/theme1.xml><?xml version="1.0" encoding="utf-8"?>
<a:theme xmlns:a="http://schemas.openxmlformats.org/drawingml/2006/main" name="Cover Slide -1">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hank You Slide">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Slide -2">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ver Slide -2">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ver Slide - 2">
  <a:themeElements>
    <a:clrScheme name="Amazon Business">
      <a:dk1>
        <a:srgbClr val="222C3A"/>
      </a:dk1>
      <a:lt1>
        <a:srgbClr val="167CBD"/>
      </a:lt1>
      <a:dk2>
        <a:srgbClr val="44546A"/>
      </a:dk2>
      <a:lt2>
        <a:srgbClr val="025491"/>
      </a:lt2>
      <a:accent1>
        <a:srgbClr val="EAEDED"/>
      </a:accent1>
      <a:accent2>
        <a:srgbClr val="FAFAFA"/>
      </a:accent2>
      <a:accent3>
        <a:srgbClr val="FF8F00"/>
      </a:accent3>
      <a:accent4>
        <a:srgbClr val="36C2B3"/>
      </a:accent4>
      <a:accent5>
        <a:srgbClr val="000000"/>
      </a:accent5>
      <a:accent6>
        <a:srgbClr val="FFFFFF"/>
      </a:accent6>
      <a:hlink>
        <a:srgbClr val="167CBD"/>
      </a:hlink>
      <a:folHlink>
        <a:srgbClr val="222C3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itle - Dark Background">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 - White Background">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a:themeElements>
    <a:clrScheme name="Custom 6">
      <a:dk1>
        <a:srgbClr val="222C3A"/>
      </a:dk1>
      <a:lt1>
        <a:srgbClr val="EAEDED"/>
      </a:lt1>
      <a:dk2>
        <a:srgbClr val="007CB6"/>
      </a:dk2>
      <a:lt2>
        <a:srgbClr val="001F3C"/>
      </a:lt2>
      <a:accent1>
        <a:srgbClr val="7FCCEC"/>
      </a:accent1>
      <a:accent2>
        <a:srgbClr val="F3F3F5"/>
      </a:accent2>
      <a:accent3>
        <a:srgbClr val="FFFFFF"/>
      </a:accent3>
      <a:accent4>
        <a:srgbClr val="36C2B3"/>
      </a:accent4>
      <a:accent5>
        <a:srgbClr val="FF8F00"/>
      </a:accent5>
      <a:accent6>
        <a:srgbClr val="FF7676"/>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Quotes">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ivider - with Image">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7D9AF1DD6A654EADF4E93BAFB6BBC7" ma:contentTypeVersion="1" ma:contentTypeDescription="Create a new document." ma:contentTypeScope="" ma:versionID="5e347e17051b10a5c5c6563c71c73c18">
  <xsd:schema xmlns:xsd="http://www.w3.org/2001/XMLSchema" xmlns:xs="http://www.w3.org/2001/XMLSchema" xmlns:p="http://schemas.microsoft.com/office/2006/metadata/properties" xmlns:ns2="5fbce2b0-38bc-417c-8693-715e3798b2e2" targetNamespace="http://schemas.microsoft.com/office/2006/metadata/properties" ma:root="true" ma:fieldsID="b3d75d0a34d53fc1be0bdddca941b945" ns2:_="">
    <xsd:import namespace="5fbce2b0-38bc-417c-8693-715e3798b2e2"/>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bce2b0-38bc-417c-8693-715e3798b2e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F13862-478E-46EB-913C-7EBBA9AF3E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bce2b0-38bc-417c-8693-715e3798b2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DBEF55-820D-4281-BA5A-B27B6CE8429A}">
  <ds:schemaRefs>
    <ds:schemaRef ds:uri="http://schemas.microsoft.com/office/2006/documentManagement/types"/>
    <ds:schemaRef ds:uri="http://purl.org/dc/elements/1.1/"/>
    <ds:schemaRef ds:uri="5fbce2b0-38bc-417c-8693-715e3798b2e2"/>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A3475C7-514C-4BDE-AD89-76FC9B0A0C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27361</TotalTime>
  <Words>1495</Words>
  <Application>Microsoft Office PowerPoint</Application>
  <PresentationFormat>Widescreen</PresentationFormat>
  <Paragraphs>177</Paragraphs>
  <Slides>46</Slides>
  <Notes>1</Notes>
  <HiddenSlides>1</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46</vt:i4>
      </vt:variant>
    </vt:vector>
  </HeadingPairs>
  <TitlesOfParts>
    <vt:vector size="67" baseType="lpstr">
      <vt:lpstr>Amazon Ember</vt:lpstr>
      <vt:lpstr>Amazon Ember Display</vt:lpstr>
      <vt:lpstr>Amazon Ember Heavy</vt:lpstr>
      <vt:lpstr>Amazon Ember Light</vt:lpstr>
      <vt:lpstr>Amazon Ember Thin</vt:lpstr>
      <vt:lpstr>Arial</vt:lpstr>
      <vt:lpstr>Bookerly</vt:lpstr>
      <vt:lpstr>Calibri</vt:lpstr>
      <vt:lpstr>Calibri Light</vt:lpstr>
      <vt:lpstr>Courier New</vt:lpstr>
      <vt:lpstr>Helvetica</vt:lpstr>
      <vt:lpstr>Cover Slide -1</vt:lpstr>
      <vt:lpstr>Cover Slide -2</vt:lpstr>
      <vt:lpstr>1_Cover Slide -2</vt:lpstr>
      <vt:lpstr>Cover Slide - 2</vt:lpstr>
      <vt:lpstr>Title - Dark Background</vt:lpstr>
      <vt:lpstr>Title - White Background</vt:lpstr>
      <vt:lpstr>Content</vt:lpstr>
      <vt:lpstr>Quotes</vt:lpstr>
      <vt:lpstr>Divider - with Image</vt:lpstr>
      <vt:lpstr>Thank You Slide</vt:lpstr>
      <vt:lpstr>PowerPoint Presentation</vt:lpstr>
      <vt:lpstr>PowerPoint Presentation</vt:lpstr>
      <vt:lpstr>Amazon Business Buyer Training</vt:lpstr>
      <vt:lpstr>Table of Contents</vt:lpstr>
      <vt:lpstr>Joining the Amazon Business Account</vt:lpstr>
      <vt:lpstr>Accessing the Account through ESM</vt:lpstr>
      <vt:lpstr>New to Amazon</vt:lpstr>
      <vt:lpstr>Existing Account with Work Email</vt:lpstr>
      <vt:lpstr>Adding Payment Method</vt:lpstr>
      <vt:lpstr>Shopping on Amazon Business</vt:lpstr>
      <vt:lpstr>PowerPoint Presentation</vt:lpstr>
      <vt:lpstr>Amazon Business Benefits</vt:lpstr>
      <vt:lpstr>Search &amp; Browse Optimization</vt:lpstr>
      <vt:lpstr>Search Optimization</vt:lpstr>
      <vt:lpstr>PowerPoint Presentation</vt:lpstr>
      <vt:lpstr>Reorder &amp; Shopping Lists</vt:lpstr>
      <vt:lpstr>Step by Step</vt:lpstr>
      <vt:lpstr>Continued in ESM</vt:lpstr>
      <vt:lpstr>GL Details</vt:lpstr>
      <vt:lpstr>Delivery Details</vt:lpstr>
      <vt:lpstr>Billing Details</vt:lpstr>
      <vt:lpstr>GL Details </vt:lpstr>
      <vt:lpstr>Line Item Details</vt:lpstr>
      <vt:lpstr>View Workflow Details </vt:lpstr>
      <vt:lpstr>Review Credit Card </vt:lpstr>
      <vt:lpstr>Error Messages </vt:lpstr>
      <vt:lpstr>PowerPoint Presentation</vt:lpstr>
      <vt:lpstr>Halted Orders</vt:lpstr>
      <vt:lpstr>PowerPoint Presentation</vt:lpstr>
      <vt:lpstr>Punchout Restrictions </vt:lpstr>
      <vt:lpstr>Punchout Supported Products and Features Not all products available on Amazon Business are supported for purchase through Punchout.  However, Checkout Based Punchout (CBP) unlocks many otherwise unavailable products and features</vt:lpstr>
      <vt:lpstr>Business Account Navigation</vt:lpstr>
      <vt:lpstr>Business Account Navigation</vt:lpstr>
      <vt:lpstr>Account Configuration</vt:lpstr>
      <vt:lpstr>Company Blocked</vt:lpstr>
      <vt:lpstr>Business Analytics</vt:lpstr>
      <vt:lpstr>Amazon Business Analytics</vt:lpstr>
      <vt:lpstr>Reporting &amp; Reconciliation</vt:lpstr>
      <vt:lpstr>Order Status</vt:lpstr>
      <vt:lpstr>Your Orders</vt:lpstr>
      <vt:lpstr>Your Orders</vt:lpstr>
      <vt:lpstr>Your Orders - status</vt:lpstr>
      <vt:lpstr>Business Customer Support</vt:lpstr>
      <vt:lpstr>Business Customer Support</vt:lpstr>
      <vt:lpstr>Common Customer Support Questions</vt:lpstr>
      <vt:lpstr>Thank You</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Lanzaga, Exelane</cp:lastModifiedBy>
  <cp:revision>180</cp:revision>
  <cp:lastPrinted>2018-09-19T19:55:46Z</cp:lastPrinted>
  <dcterms:created xsi:type="dcterms:W3CDTF">2018-07-27T17:42:54Z</dcterms:created>
  <dcterms:modified xsi:type="dcterms:W3CDTF">2019-12-07T00:22:12Z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0x010100B27D9AF1DD6A654EADF4E93BAFB6BBC7</vt:lpwstr>
  </property>
</Properties>
</file>